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0"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Lst>
  <p:sldSz cx="9693275" cy="7407275"/>
  <p:notesSz cx="7010400" cy="9296400"/>
  <p:defaultTextStyle>
    <a:defPPr>
      <a:defRPr lang="en-US"/>
    </a:defPPr>
    <a:lvl1pPr algn="l" rtl="0" eaLnBrk="0" fontAlgn="base" hangingPunct="0">
      <a:spcBef>
        <a:spcPct val="0"/>
      </a:spcBef>
      <a:spcAft>
        <a:spcPct val="0"/>
      </a:spcAft>
      <a:defRPr sz="19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9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9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9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900" kern="1200">
        <a:solidFill>
          <a:schemeClr val="tx1"/>
        </a:solidFill>
        <a:latin typeface="Tahoma" pitchFamily="34" charset="0"/>
        <a:ea typeface="+mn-ea"/>
        <a:cs typeface="+mn-cs"/>
      </a:defRPr>
    </a:lvl5pPr>
    <a:lvl6pPr marL="2286000" algn="l" defTabSz="914400" rtl="0" eaLnBrk="1" latinLnBrk="0" hangingPunct="1">
      <a:defRPr sz="1900" kern="1200">
        <a:solidFill>
          <a:schemeClr val="tx1"/>
        </a:solidFill>
        <a:latin typeface="Tahoma" pitchFamily="34" charset="0"/>
        <a:ea typeface="+mn-ea"/>
        <a:cs typeface="+mn-cs"/>
      </a:defRPr>
    </a:lvl6pPr>
    <a:lvl7pPr marL="2743200" algn="l" defTabSz="914400" rtl="0" eaLnBrk="1" latinLnBrk="0" hangingPunct="1">
      <a:defRPr sz="1900" kern="1200">
        <a:solidFill>
          <a:schemeClr val="tx1"/>
        </a:solidFill>
        <a:latin typeface="Tahoma" pitchFamily="34" charset="0"/>
        <a:ea typeface="+mn-ea"/>
        <a:cs typeface="+mn-cs"/>
      </a:defRPr>
    </a:lvl7pPr>
    <a:lvl8pPr marL="3200400" algn="l" defTabSz="914400" rtl="0" eaLnBrk="1" latinLnBrk="0" hangingPunct="1">
      <a:defRPr sz="1900" kern="1200">
        <a:solidFill>
          <a:schemeClr val="tx1"/>
        </a:solidFill>
        <a:latin typeface="Tahoma" pitchFamily="34" charset="0"/>
        <a:ea typeface="+mn-ea"/>
        <a:cs typeface="+mn-cs"/>
      </a:defRPr>
    </a:lvl8pPr>
    <a:lvl9pPr marL="3657600" algn="l" defTabSz="914400" rtl="0" eaLnBrk="1" latinLnBrk="0" hangingPunct="1">
      <a:defRPr sz="19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745800"/>
    <a:srgbClr val="000000"/>
    <a:srgbClr val="FF00FF"/>
    <a:srgbClr val="FF5050"/>
    <a:srgbClr val="33CC33"/>
    <a:srgbClr val="FFFF00"/>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6" autoAdjust="0"/>
    <p:restoredTop sz="90681" autoAdjust="0"/>
  </p:normalViewPr>
  <p:slideViewPr>
    <p:cSldViewPr>
      <p:cViewPr varScale="1">
        <p:scale>
          <a:sx n="95" d="100"/>
          <a:sy n="95" d="100"/>
        </p:scale>
        <p:origin x="-414" y="-114"/>
      </p:cViewPr>
      <p:guideLst>
        <p:guide orient="horz" pos="2333"/>
        <p:guide pos="3053"/>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627" cy="464980"/>
          </a:xfrm>
          <a:prstGeom prst="rect">
            <a:avLst/>
          </a:prstGeom>
        </p:spPr>
        <p:txBody>
          <a:bodyPr vert="horz" lIns="92117" tIns="46058" rIns="92117" bIns="46058" rtlCol="0"/>
          <a:lstStyle>
            <a:lvl1pPr algn="l">
              <a:defRPr sz="1200">
                <a:latin typeface="Tahoma" charset="0"/>
              </a:defRPr>
            </a:lvl1pPr>
          </a:lstStyle>
          <a:p>
            <a:pPr>
              <a:defRPr/>
            </a:pPr>
            <a:endParaRPr lang="en-US"/>
          </a:p>
        </p:txBody>
      </p:sp>
      <p:sp>
        <p:nvSpPr>
          <p:cNvPr id="3" name="Date Placeholder 2"/>
          <p:cNvSpPr>
            <a:spLocks noGrp="1"/>
          </p:cNvSpPr>
          <p:nvPr>
            <p:ph type="dt" idx="1"/>
          </p:nvPr>
        </p:nvSpPr>
        <p:spPr>
          <a:xfrm>
            <a:off x="3971172" y="1"/>
            <a:ext cx="3037627" cy="464980"/>
          </a:xfrm>
          <a:prstGeom prst="rect">
            <a:avLst/>
          </a:prstGeom>
        </p:spPr>
        <p:txBody>
          <a:bodyPr vert="horz" lIns="92117" tIns="46058" rIns="92117" bIns="46058" rtlCol="0"/>
          <a:lstStyle>
            <a:lvl1pPr algn="r">
              <a:defRPr sz="1200">
                <a:latin typeface="Tahoma" charset="0"/>
              </a:defRPr>
            </a:lvl1pPr>
          </a:lstStyle>
          <a:p>
            <a:pPr>
              <a:defRPr/>
            </a:pPr>
            <a:fld id="{59ED8939-2131-4CEC-AD2A-5B20C5662F13}" type="datetimeFigureOut">
              <a:rPr lang="en-US"/>
              <a:pPr>
                <a:defRPr/>
              </a:pPr>
              <a:t>7/11/2012</a:t>
            </a:fld>
            <a:endParaRPr lang="en-US"/>
          </a:p>
        </p:txBody>
      </p:sp>
      <p:sp>
        <p:nvSpPr>
          <p:cNvPr id="4" name="Slide Image Placeholder 3"/>
          <p:cNvSpPr>
            <a:spLocks noGrp="1" noRot="1" noChangeAspect="1"/>
          </p:cNvSpPr>
          <p:nvPr>
            <p:ph type="sldImg" idx="2"/>
          </p:nvPr>
        </p:nvSpPr>
        <p:spPr>
          <a:xfrm>
            <a:off x="1223963" y="696913"/>
            <a:ext cx="4562475" cy="3486150"/>
          </a:xfrm>
          <a:prstGeom prst="rect">
            <a:avLst/>
          </a:prstGeom>
          <a:noFill/>
          <a:ln w="12700">
            <a:solidFill>
              <a:prstClr val="black"/>
            </a:solidFill>
          </a:ln>
        </p:spPr>
        <p:txBody>
          <a:bodyPr vert="horz" lIns="92117" tIns="46058" rIns="92117" bIns="46058" rtlCol="0" anchor="ctr"/>
          <a:lstStyle/>
          <a:p>
            <a:pPr lvl="0"/>
            <a:endParaRPr lang="en-US" noProof="0" smtClean="0"/>
          </a:p>
        </p:txBody>
      </p:sp>
      <p:sp>
        <p:nvSpPr>
          <p:cNvPr id="5" name="Notes Placeholder 4"/>
          <p:cNvSpPr>
            <a:spLocks noGrp="1"/>
          </p:cNvSpPr>
          <p:nvPr>
            <p:ph type="body" sz="quarter" idx="3"/>
          </p:nvPr>
        </p:nvSpPr>
        <p:spPr>
          <a:xfrm>
            <a:off x="701361" y="4416510"/>
            <a:ext cx="5607679" cy="4183220"/>
          </a:xfrm>
          <a:prstGeom prst="rect">
            <a:avLst/>
          </a:prstGeom>
        </p:spPr>
        <p:txBody>
          <a:bodyPr vert="horz" lIns="92117" tIns="46058" rIns="92117" bIns="4605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823"/>
            <a:ext cx="3037627" cy="464980"/>
          </a:xfrm>
          <a:prstGeom prst="rect">
            <a:avLst/>
          </a:prstGeom>
        </p:spPr>
        <p:txBody>
          <a:bodyPr vert="horz" lIns="92117" tIns="46058" rIns="92117" bIns="46058" rtlCol="0" anchor="b"/>
          <a:lstStyle>
            <a:lvl1pPr algn="l">
              <a:defRPr sz="1200">
                <a:latin typeface="Tahoma" charset="0"/>
              </a:defRPr>
            </a:lvl1pPr>
          </a:lstStyle>
          <a:p>
            <a:pPr>
              <a:defRPr/>
            </a:pPr>
            <a:endParaRPr lang="en-US"/>
          </a:p>
        </p:txBody>
      </p:sp>
      <p:sp>
        <p:nvSpPr>
          <p:cNvPr id="7" name="Slide Number Placeholder 6"/>
          <p:cNvSpPr>
            <a:spLocks noGrp="1"/>
          </p:cNvSpPr>
          <p:nvPr>
            <p:ph type="sldNum" sz="quarter" idx="5"/>
          </p:nvPr>
        </p:nvSpPr>
        <p:spPr>
          <a:xfrm>
            <a:off x="3971172" y="8829823"/>
            <a:ext cx="3037627" cy="464980"/>
          </a:xfrm>
          <a:prstGeom prst="rect">
            <a:avLst/>
          </a:prstGeom>
        </p:spPr>
        <p:txBody>
          <a:bodyPr vert="horz" lIns="92117" tIns="46058" rIns="92117" bIns="46058" rtlCol="0" anchor="b"/>
          <a:lstStyle>
            <a:lvl1pPr algn="r">
              <a:defRPr sz="1200">
                <a:latin typeface="Tahoma" charset="0"/>
              </a:defRPr>
            </a:lvl1pPr>
          </a:lstStyle>
          <a:p>
            <a:pPr>
              <a:defRPr/>
            </a:pPr>
            <a:fld id="{76BAB278-6EC6-417F-A6FA-259038BDAE8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63675" y="776288"/>
            <a:ext cx="5018088" cy="3835400"/>
          </a:xfrm>
          <a:solidFill>
            <a:schemeClr val="accent1"/>
          </a:solidFill>
          <a:ln w="25400">
            <a:solidFill>
              <a:schemeClr val="accent1">
                <a:shade val="50000"/>
              </a:schemeClr>
            </a:solidFill>
          </a:ln>
        </p:spPr>
      </p:sp>
      <p:sp>
        <p:nvSpPr>
          <p:cNvPr id="27651" name="Notes Placeholder 2"/>
          <p:cNvSpPr>
            <a:spLocks noGrp="1"/>
          </p:cNvSpPr>
          <p:nvPr>
            <p:ph type="body" sz="quarter" idx="1"/>
          </p:nvPr>
        </p:nvSpPr>
        <p:spPr bwMode="auto">
          <a:xfrm>
            <a:off x="794235" y="4857521"/>
            <a:ext cx="6355477" cy="4601862"/>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63675" y="776288"/>
            <a:ext cx="5018088" cy="3835400"/>
          </a:xfrm>
          <a:solidFill>
            <a:schemeClr val="accent1"/>
          </a:solidFill>
          <a:ln w="25400">
            <a:solidFill>
              <a:schemeClr val="accent1">
                <a:shade val="50000"/>
              </a:schemeClr>
            </a:solidFill>
          </a:ln>
        </p:spPr>
      </p:sp>
      <p:sp>
        <p:nvSpPr>
          <p:cNvPr id="3" name="Notes Placeholder 2"/>
          <p:cNvSpPr txBox="1">
            <a:spLocks noGrp="1"/>
          </p:cNvSpPr>
          <p:nvPr>
            <p:ph type="body" sz="quarter" idx="1"/>
          </p:nvPr>
        </p:nvSpPr>
        <p:spPr>
          <a:xfrm>
            <a:off x="794235" y="4857521"/>
            <a:ext cx="6355477" cy="4601862"/>
          </a:xfrm>
        </p:spPr>
        <p:txBody>
          <a:bodyPr/>
          <a:lstStyle/>
          <a:p>
            <a:pPr>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63675" y="776288"/>
            <a:ext cx="5018088" cy="3835400"/>
          </a:xfrm>
          <a:solidFill>
            <a:schemeClr val="accent1"/>
          </a:solidFill>
          <a:ln w="25400">
            <a:solidFill>
              <a:schemeClr val="accent1">
                <a:shade val="50000"/>
              </a:schemeClr>
            </a:solidFill>
          </a:ln>
        </p:spPr>
      </p:sp>
      <p:sp>
        <p:nvSpPr>
          <p:cNvPr id="37891" name="Notes Placeholder 2"/>
          <p:cNvSpPr>
            <a:spLocks noGrp="1"/>
          </p:cNvSpPr>
          <p:nvPr>
            <p:ph type="body" sz="quarter" idx="1"/>
          </p:nvPr>
        </p:nvSpPr>
        <p:spPr bwMode="auto">
          <a:xfrm>
            <a:off x="794235" y="4857521"/>
            <a:ext cx="6355477" cy="4601862"/>
          </a:xfrm>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63675" y="776288"/>
            <a:ext cx="5018088" cy="3835400"/>
          </a:xfrm>
          <a:solidFill>
            <a:schemeClr val="accent1"/>
          </a:solidFill>
          <a:ln w="25400">
            <a:solidFill>
              <a:schemeClr val="accent1">
                <a:shade val="50000"/>
              </a:schemeClr>
            </a:solidFill>
          </a:ln>
        </p:spPr>
      </p:sp>
      <p:sp>
        <p:nvSpPr>
          <p:cNvPr id="3" name="Notes Placeholder 2"/>
          <p:cNvSpPr txBox="1">
            <a:spLocks noGrp="1"/>
          </p:cNvSpPr>
          <p:nvPr>
            <p:ph type="body" sz="quarter" idx="1"/>
          </p:nvPr>
        </p:nvSpPr>
        <p:spPr>
          <a:xfrm>
            <a:off x="794235" y="4857521"/>
            <a:ext cx="6355477" cy="4601862"/>
          </a:xfrm>
        </p:spPr>
        <p:txBody>
          <a:bodyPr/>
          <a:lstStyle/>
          <a:p>
            <a:pPr>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63675" y="776288"/>
            <a:ext cx="5018088" cy="3835400"/>
          </a:xfrm>
          <a:solidFill>
            <a:schemeClr val="accent1"/>
          </a:solidFill>
          <a:ln w="25400">
            <a:solidFill>
              <a:schemeClr val="accent1">
                <a:shade val="50000"/>
              </a:schemeClr>
            </a:solidFill>
          </a:ln>
        </p:spPr>
      </p:sp>
      <p:sp>
        <p:nvSpPr>
          <p:cNvPr id="39939" name="Notes Placeholder 2"/>
          <p:cNvSpPr>
            <a:spLocks noGrp="1"/>
          </p:cNvSpPr>
          <p:nvPr>
            <p:ph type="body" sz="quarter" idx="1"/>
          </p:nvPr>
        </p:nvSpPr>
        <p:spPr bwMode="auto">
          <a:xfrm>
            <a:off x="794235" y="4857521"/>
            <a:ext cx="6355477" cy="4601862"/>
          </a:xfrm>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63675" y="776288"/>
            <a:ext cx="5018088" cy="3835400"/>
          </a:xfrm>
          <a:solidFill>
            <a:schemeClr val="accent1"/>
          </a:solidFill>
          <a:ln w="25400">
            <a:solidFill>
              <a:schemeClr val="accent1">
                <a:shade val="50000"/>
              </a:schemeClr>
            </a:solidFill>
          </a:ln>
        </p:spPr>
      </p:sp>
      <p:sp>
        <p:nvSpPr>
          <p:cNvPr id="40963" name="Notes Placeholder 2"/>
          <p:cNvSpPr>
            <a:spLocks noGrp="1"/>
          </p:cNvSpPr>
          <p:nvPr>
            <p:ph type="body" sz="quarter" idx="1"/>
          </p:nvPr>
        </p:nvSpPr>
        <p:spPr bwMode="auto">
          <a:xfrm>
            <a:off x="794235" y="4857521"/>
            <a:ext cx="6355477" cy="4601862"/>
          </a:xfrm>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63675" y="776288"/>
            <a:ext cx="5018088" cy="3835400"/>
          </a:xfrm>
          <a:solidFill>
            <a:schemeClr val="accent1"/>
          </a:solidFill>
          <a:ln w="25400">
            <a:solidFill>
              <a:schemeClr val="accent1">
                <a:shade val="50000"/>
              </a:schemeClr>
            </a:solidFill>
          </a:ln>
        </p:spPr>
      </p:sp>
      <p:sp>
        <p:nvSpPr>
          <p:cNvPr id="3" name="Notes Placeholder 2"/>
          <p:cNvSpPr txBox="1">
            <a:spLocks noGrp="1"/>
          </p:cNvSpPr>
          <p:nvPr>
            <p:ph type="body" sz="quarter" idx="1"/>
          </p:nvPr>
        </p:nvSpPr>
        <p:spPr>
          <a:xfrm>
            <a:off x="794235" y="4857521"/>
            <a:ext cx="6355477" cy="4601862"/>
          </a:xfrm>
        </p:spPr>
        <p:txBody>
          <a:bodyPr/>
          <a:lstStyle/>
          <a:p>
            <a:pPr>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63675" y="776288"/>
            <a:ext cx="5018088" cy="3835400"/>
          </a:xfrm>
          <a:solidFill>
            <a:schemeClr val="accent1"/>
          </a:solidFill>
          <a:ln w="25400">
            <a:solidFill>
              <a:schemeClr val="accent1">
                <a:shade val="50000"/>
              </a:schemeClr>
            </a:solidFill>
          </a:ln>
        </p:spPr>
      </p:sp>
      <p:sp>
        <p:nvSpPr>
          <p:cNvPr id="3" name="Notes Placeholder 2"/>
          <p:cNvSpPr txBox="1">
            <a:spLocks noGrp="1"/>
          </p:cNvSpPr>
          <p:nvPr>
            <p:ph type="body" sz="quarter" idx="1"/>
          </p:nvPr>
        </p:nvSpPr>
        <p:spPr>
          <a:xfrm>
            <a:off x="794235" y="4857521"/>
            <a:ext cx="6355477" cy="4601862"/>
          </a:xfrm>
        </p:spPr>
        <p:txBody>
          <a:bodyPr/>
          <a:lstStyle/>
          <a:p>
            <a:pPr>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63675" y="776288"/>
            <a:ext cx="5018088" cy="3835400"/>
          </a:xfrm>
          <a:solidFill>
            <a:schemeClr val="accent1"/>
          </a:solidFill>
          <a:ln w="25400">
            <a:solidFill>
              <a:schemeClr val="accent1">
                <a:shade val="50000"/>
              </a:schemeClr>
            </a:solidFill>
          </a:ln>
        </p:spPr>
      </p:sp>
      <p:sp>
        <p:nvSpPr>
          <p:cNvPr id="3" name="Notes Placeholder 2"/>
          <p:cNvSpPr txBox="1">
            <a:spLocks noGrp="1"/>
          </p:cNvSpPr>
          <p:nvPr>
            <p:ph type="body" sz="quarter" idx="1"/>
          </p:nvPr>
        </p:nvSpPr>
        <p:spPr>
          <a:xfrm>
            <a:off x="794235" y="4857521"/>
            <a:ext cx="6355477" cy="4601862"/>
          </a:xfrm>
        </p:spPr>
        <p:txBody>
          <a:bodyPr/>
          <a:lstStyle/>
          <a:p>
            <a:pPr>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85E378-00EC-4F93-8038-6676AD0D95E6}" type="slidenum">
              <a:rPr lang="en-US" smtClean="0">
                <a:latin typeface="Tahoma" pitchFamily="34" charset="0"/>
              </a:rPr>
              <a:pPr/>
              <a:t>18</a:t>
            </a:fld>
            <a:endParaRPr lang="en-US" smtClean="0">
              <a:latin typeface="Tahom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63675" y="776288"/>
            <a:ext cx="5018088" cy="3835400"/>
          </a:xfrm>
          <a:solidFill>
            <a:schemeClr val="accent1"/>
          </a:solidFill>
          <a:ln w="25400">
            <a:solidFill>
              <a:schemeClr val="accent1">
                <a:shade val="50000"/>
              </a:schemeClr>
            </a:solidFill>
          </a:ln>
        </p:spPr>
      </p:sp>
      <p:sp>
        <p:nvSpPr>
          <p:cNvPr id="3" name="Notes Placeholder 2"/>
          <p:cNvSpPr txBox="1">
            <a:spLocks noGrp="1"/>
          </p:cNvSpPr>
          <p:nvPr>
            <p:ph type="body" sz="quarter" idx="1"/>
          </p:nvPr>
        </p:nvSpPr>
        <p:spPr>
          <a:xfrm>
            <a:off x="794235" y="4857521"/>
            <a:ext cx="6355477" cy="4601862"/>
          </a:xfrm>
        </p:spPr>
        <p:txBody>
          <a:bodyPr/>
          <a:lstStyle/>
          <a:p>
            <a:pPr>
              <a:defRPr/>
            </a:pPr>
            <a:endParaRPr lang="en-US" sz="11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ln>
        </p:spPr>
      </p:sp>
      <p:sp>
        <p:nvSpPr>
          <p:cNvPr id="3" name="Notes Placeholder 2"/>
          <p:cNvSpPr txBox="1">
            <a:spLocks noGrp="1"/>
          </p:cNvSpPr>
          <p:nvPr>
            <p:ph type="body" sz="quarter" idx="1"/>
          </p:nvPr>
        </p:nvSpPr>
        <p:spPr>
          <a:xfrm>
            <a:off x="794235" y="4857521"/>
            <a:ext cx="6355477" cy="4601862"/>
          </a:xfrm>
        </p:spPr>
        <p:txBody>
          <a:bodyPr/>
          <a:lstStyle/>
          <a:p>
            <a:pPr>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5C2B29-2F1B-4054-854E-FC31048407B1}" type="slidenum">
              <a:rPr lang="en-US" smtClean="0">
                <a:latin typeface="Tahoma" pitchFamily="34" charset="0"/>
              </a:rPr>
              <a:pPr/>
              <a:t>20</a:t>
            </a:fld>
            <a:endParaRPr lang="en-US" smtClean="0">
              <a:latin typeface="Tahom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463675" y="776288"/>
            <a:ext cx="5018088" cy="3835400"/>
          </a:xfrm>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03447B-C2D0-4B9C-AFCC-58C5ACABB5AE}" type="slidenum">
              <a:rPr lang="en-US" smtClean="0">
                <a:latin typeface="Tahoma" pitchFamily="34" charset="0"/>
              </a:rPr>
              <a:pPr/>
              <a:t>21</a:t>
            </a:fld>
            <a:endParaRPr lang="en-US" smtClean="0">
              <a:latin typeface="Tahoma"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63675" y="776288"/>
            <a:ext cx="5018088" cy="3835400"/>
          </a:xfrm>
          <a:solidFill>
            <a:schemeClr val="accent1"/>
          </a:solidFill>
          <a:ln w="25400">
            <a:solidFill>
              <a:schemeClr val="accent1">
                <a:shade val="50000"/>
              </a:schemeClr>
            </a:solidFill>
          </a:ln>
        </p:spPr>
      </p:sp>
      <p:sp>
        <p:nvSpPr>
          <p:cNvPr id="3" name="Notes Placeholder 2"/>
          <p:cNvSpPr txBox="1">
            <a:spLocks noGrp="1"/>
          </p:cNvSpPr>
          <p:nvPr>
            <p:ph type="body" sz="quarter" idx="1"/>
          </p:nvPr>
        </p:nvSpPr>
        <p:spPr>
          <a:xfrm>
            <a:off x="794235" y="4857521"/>
            <a:ext cx="6355477" cy="4601862"/>
          </a:xfrm>
        </p:spPr>
        <p:txBody>
          <a:bodyPr/>
          <a:lstStyle/>
          <a:p>
            <a:pPr>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a:xfrm>
            <a:off x="0" y="0"/>
            <a:ext cx="0" cy="0"/>
          </a:xfrm>
        </p:spPr>
        <p:txBody>
          <a:bodyPr wrap="square" lIns="91709" tIns="45855" rIns="91709" bIns="45855" anchor="t"/>
          <a:lstStyle/>
          <a:p>
            <a:pPr algn="l" hangingPunct="1">
              <a:defRPr/>
            </a:pPr>
            <a:fld id="{49B0474D-7C35-4340-A1C0-606FC1CE5544}" type="slidenum">
              <a:rPr/>
              <a:pPr algn="l" hangingPunct="1">
                <a:defRPr/>
              </a:pPr>
              <a:t>23</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ln>
        </p:spPr>
      </p:sp>
      <p:sp>
        <p:nvSpPr>
          <p:cNvPr id="3" name="Notes Placeholder 2"/>
          <p:cNvSpPr txBox="1">
            <a:spLocks noGrp="1"/>
          </p:cNvSpPr>
          <p:nvPr>
            <p:ph type="body" sz="quarter" idx="1"/>
          </p:nvPr>
        </p:nvSpPr>
        <p:spPr>
          <a:xfrm>
            <a:off x="0" y="0"/>
            <a:ext cx="0" cy="0"/>
          </a:xfrm>
        </p:spPr>
        <p:txBody>
          <a:bodyPr wrap="square" lIns="91709" tIns="45855" rIns="91709" bIns="45855" anchor="t">
            <a:normAutofit fontScale="25000" lnSpcReduction="20000"/>
          </a:bodyPr>
          <a:lstStyle/>
          <a:p>
            <a:pPr>
              <a:defRPr/>
            </a:pPr>
            <a:endParaRPr lang="en-US" sz="1000" dirty="0">
              <a:solidFill>
                <a:srgbClr val="000000"/>
              </a:solidFill>
              <a:latin typeface="+mn-lt" pitchFamily="18"/>
              <a:ea typeface="+mn-ea" pitchFamily="2"/>
              <a:cs typeface="+mn-cs"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63675" y="776288"/>
            <a:ext cx="5018088" cy="3835400"/>
          </a:xfrm>
          <a:solidFill>
            <a:schemeClr val="accent1"/>
          </a:solidFill>
          <a:ln w="25400">
            <a:solidFill>
              <a:schemeClr val="accent1">
                <a:shade val="50000"/>
              </a:schemeClr>
            </a:solidFill>
          </a:ln>
        </p:spPr>
      </p:sp>
      <p:sp>
        <p:nvSpPr>
          <p:cNvPr id="3" name="Notes Placeholder 2"/>
          <p:cNvSpPr txBox="1">
            <a:spLocks noGrp="1"/>
          </p:cNvSpPr>
          <p:nvPr>
            <p:ph type="body" sz="quarter" idx="1"/>
          </p:nvPr>
        </p:nvSpPr>
        <p:spPr>
          <a:xfrm>
            <a:off x="794235" y="4857521"/>
            <a:ext cx="6355477" cy="4601862"/>
          </a:xfrm>
        </p:spPr>
        <p:txBody>
          <a:bodyPr/>
          <a:lstStyle/>
          <a:p>
            <a:pPr>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63675" y="776288"/>
            <a:ext cx="5018088" cy="3835400"/>
          </a:xfrm>
          <a:solidFill>
            <a:schemeClr val="accent1"/>
          </a:solidFill>
          <a:ln w="25400">
            <a:solidFill>
              <a:schemeClr val="accent1">
                <a:shade val="50000"/>
              </a:schemeClr>
            </a:solidFill>
          </a:ln>
        </p:spPr>
      </p:sp>
      <p:sp>
        <p:nvSpPr>
          <p:cNvPr id="3" name="Notes Placeholder 2"/>
          <p:cNvSpPr txBox="1">
            <a:spLocks noGrp="1"/>
          </p:cNvSpPr>
          <p:nvPr>
            <p:ph type="body" sz="quarter" idx="1"/>
          </p:nvPr>
        </p:nvSpPr>
        <p:spPr>
          <a:xfrm>
            <a:off x="794235" y="4857521"/>
            <a:ext cx="6355477" cy="4601862"/>
          </a:xfrm>
        </p:spPr>
        <p:txBody>
          <a:bodyPr/>
          <a:lstStyle/>
          <a:p>
            <a:pPr>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63675" y="776288"/>
            <a:ext cx="5018088" cy="3835400"/>
          </a:xfrm>
          <a:solidFill>
            <a:schemeClr val="accent1"/>
          </a:solidFill>
          <a:ln w="25400">
            <a:solidFill>
              <a:schemeClr val="accent1">
                <a:shade val="50000"/>
              </a:schemeClr>
            </a:solidFill>
          </a:ln>
        </p:spPr>
      </p:sp>
      <p:sp>
        <p:nvSpPr>
          <p:cNvPr id="3" name="Notes Placeholder 2"/>
          <p:cNvSpPr txBox="1">
            <a:spLocks noGrp="1"/>
          </p:cNvSpPr>
          <p:nvPr>
            <p:ph type="body" sz="quarter" idx="1"/>
          </p:nvPr>
        </p:nvSpPr>
        <p:spPr>
          <a:xfrm>
            <a:off x="794235" y="4857521"/>
            <a:ext cx="6355477" cy="4601862"/>
          </a:xfrm>
        </p:spPr>
        <p:txBody>
          <a:bodyPr/>
          <a:lstStyle/>
          <a:p>
            <a:pPr>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63675" y="776288"/>
            <a:ext cx="5018088" cy="3835400"/>
          </a:xfrm>
          <a:solidFill>
            <a:schemeClr val="accent1"/>
          </a:solidFill>
          <a:ln w="25400">
            <a:solidFill>
              <a:schemeClr val="accent1">
                <a:shade val="50000"/>
              </a:schemeClr>
            </a:solidFill>
          </a:ln>
        </p:spPr>
      </p:sp>
      <p:sp>
        <p:nvSpPr>
          <p:cNvPr id="3" name="Notes Placeholder 2"/>
          <p:cNvSpPr txBox="1">
            <a:spLocks noGrp="1"/>
          </p:cNvSpPr>
          <p:nvPr>
            <p:ph type="body" sz="quarter" idx="1"/>
          </p:nvPr>
        </p:nvSpPr>
        <p:spPr>
          <a:xfrm>
            <a:off x="794235" y="4857521"/>
            <a:ext cx="6355477" cy="4601862"/>
          </a:xfrm>
        </p:spPr>
        <p:txBody>
          <a:bodyPr/>
          <a:lstStyle/>
          <a:p>
            <a:pPr>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63675" y="776288"/>
            <a:ext cx="5018088" cy="3835400"/>
          </a:xfrm>
          <a:solidFill>
            <a:schemeClr val="accent1"/>
          </a:solidFill>
          <a:ln w="25400">
            <a:solidFill>
              <a:schemeClr val="accent1">
                <a:shade val="50000"/>
              </a:schemeClr>
            </a:solidFill>
          </a:ln>
        </p:spPr>
      </p:sp>
      <p:sp>
        <p:nvSpPr>
          <p:cNvPr id="3" name="Notes Placeholder 2"/>
          <p:cNvSpPr txBox="1">
            <a:spLocks noGrp="1"/>
          </p:cNvSpPr>
          <p:nvPr>
            <p:ph type="body" sz="quarter" idx="1"/>
          </p:nvPr>
        </p:nvSpPr>
        <p:spPr>
          <a:xfrm>
            <a:off x="794235" y="4857521"/>
            <a:ext cx="6355477" cy="4601862"/>
          </a:xfrm>
        </p:spPr>
        <p:txBody>
          <a:bodyPr/>
          <a:lstStyle/>
          <a:p>
            <a:pPr>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63675" y="776288"/>
            <a:ext cx="5018088" cy="3835400"/>
          </a:xfrm>
          <a:solidFill>
            <a:schemeClr val="accent1"/>
          </a:solidFill>
          <a:ln w="25400">
            <a:solidFill>
              <a:schemeClr val="accent1">
                <a:shade val="50000"/>
              </a:schemeClr>
            </a:solidFill>
          </a:ln>
        </p:spPr>
      </p:sp>
      <p:sp>
        <p:nvSpPr>
          <p:cNvPr id="3" name="Notes Placeholder 2"/>
          <p:cNvSpPr txBox="1">
            <a:spLocks noGrp="1"/>
          </p:cNvSpPr>
          <p:nvPr>
            <p:ph type="body" sz="quarter" idx="1"/>
          </p:nvPr>
        </p:nvSpPr>
        <p:spPr>
          <a:xfrm>
            <a:off x="794235" y="4857521"/>
            <a:ext cx="6355477" cy="4601862"/>
          </a:xfrm>
        </p:spPr>
        <p:txBody>
          <a:bodyPr/>
          <a:lstStyle/>
          <a:p>
            <a:pPr>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63675" y="776288"/>
            <a:ext cx="5018088" cy="3835400"/>
          </a:xfrm>
          <a:solidFill>
            <a:schemeClr val="accent1"/>
          </a:solidFill>
          <a:ln w="25400">
            <a:solidFill>
              <a:schemeClr val="accent1">
                <a:shade val="50000"/>
              </a:schemeClr>
            </a:solidFill>
          </a:ln>
        </p:spPr>
      </p:sp>
      <p:sp>
        <p:nvSpPr>
          <p:cNvPr id="3" name="Notes Placeholder 2"/>
          <p:cNvSpPr txBox="1">
            <a:spLocks noGrp="1"/>
          </p:cNvSpPr>
          <p:nvPr>
            <p:ph type="body" sz="quarter" idx="1"/>
          </p:nvPr>
        </p:nvSpPr>
        <p:spPr>
          <a:xfrm>
            <a:off x="794235" y="4857521"/>
            <a:ext cx="6355477" cy="4601862"/>
          </a:xfrm>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7"/>
          <p:cNvSpPr>
            <a:spLocks/>
          </p:cNvSpPr>
          <p:nvPr/>
        </p:nvSpPr>
        <p:spPr bwMode="auto">
          <a:xfrm>
            <a:off x="303213" y="3027363"/>
            <a:ext cx="1587" cy="3281362"/>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latin typeface="Tahoma" charset="0"/>
            </a:endParaRPr>
          </a:p>
        </p:txBody>
      </p:sp>
      <p:sp>
        <p:nvSpPr>
          <p:cNvPr id="77826" name="Rectangle 2"/>
          <p:cNvSpPr>
            <a:spLocks noGrp="1" noChangeArrowheads="1"/>
          </p:cNvSpPr>
          <p:nvPr>
            <p:ph type="ctrTitle" sz="quarter"/>
          </p:nvPr>
        </p:nvSpPr>
        <p:spPr>
          <a:xfrm>
            <a:off x="727100" y="2156917"/>
            <a:ext cx="8239076" cy="1546721"/>
          </a:xfrm>
        </p:spPr>
        <p:txBody>
          <a:bodyPr anchor="b" anchorCtr="1"/>
          <a:lstStyle>
            <a:lvl1pPr algn="ctr">
              <a:defRPr/>
            </a:lvl1pPr>
          </a:lstStyle>
          <a:p>
            <a:r>
              <a:rPr lang="en-US"/>
              <a:t>Click to edit Master title style</a:t>
            </a:r>
          </a:p>
        </p:txBody>
      </p:sp>
      <p:sp>
        <p:nvSpPr>
          <p:cNvPr id="77827" name="Rectangle 3"/>
          <p:cNvSpPr>
            <a:spLocks noGrp="1" noChangeArrowheads="1"/>
          </p:cNvSpPr>
          <p:nvPr>
            <p:ph type="subTitle" sz="quarter" idx="1"/>
          </p:nvPr>
        </p:nvSpPr>
        <p:spPr>
          <a:xfrm>
            <a:off x="1456277" y="4198589"/>
            <a:ext cx="6780722" cy="1890032"/>
          </a:xfrm>
        </p:spPr>
        <p:txBody>
          <a:bodyPr/>
          <a:lstStyle>
            <a:lvl1pPr marL="0" indent="0" algn="ctr">
              <a:buFontTx/>
              <a:buNone/>
              <a:defRPr/>
            </a:lvl1pPr>
          </a:lstStyle>
          <a:p>
            <a:r>
              <a:rPr lang="en-US"/>
              <a:t>Click to edit Master subtitle style</a:t>
            </a:r>
          </a:p>
        </p:txBody>
      </p:sp>
      <p:sp>
        <p:nvSpPr>
          <p:cNvPr id="5" name="Rectangle 8"/>
          <p:cNvSpPr>
            <a:spLocks noGrp="1" noChangeArrowheads="1"/>
          </p:cNvSpPr>
          <p:nvPr>
            <p:ph type="ftr" sz="quarter" idx="10"/>
          </p:nvPr>
        </p:nvSpPr>
        <p:spPr/>
        <p:txBody>
          <a:bodyPr/>
          <a:lstStyle>
            <a:lvl1pPr>
              <a:defRPr/>
            </a:lvl1pPr>
          </a:lstStyle>
          <a:p>
            <a:pPr>
              <a:defRPr/>
            </a:pPr>
            <a:endParaRPr lang="en-US"/>
          </a:p>
        </p:txBody>
      </p:sp>
      <p:sp>
        <p:nvSpPr>
          <p:cNvPr id="6" name="Rectangle 9"/>
          <p:cNvSpPr>
            <a:spLocks noGrp="1" noChangeArrowheads="1"/>
          </p:cNvSpPr>
          <p:nvPr>
            <p:ph type="sldNum" sz="quarter" idx="11"/>
          </p:nvPr>
        </p:nvSpPr>
        <p:spPr/>
        <p:txBody>
          <a:bodyPr/>
          <a:lstStyle>
            <a:lvl1pPr>
              <a:defRPr/>
            </a:lvl1pPr>
          </a:lstStyle>
          <a:p>
            <a:pPr>
              <a:defRPr/>
            </a:pPr>
            <a:fld id="{75711159-97A8-4212-8662-329A1A9BF8AB}" type="slidenum">
              <a:rPr lang="en-US"/>
              <a:pPr>
                <a:defRPr/>
              </a:pPr>
              <a:t>‹#›</a:t>
            </a:fld>
            <a:endParaRPr lang="en-US"/>
          </a:p>
        </p:txBody>
      </p:sp>
      <p:sp>
        <p:nvSpPr>
          <p:cNvPr id="7" name="Rectangle 10"/>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8DD41B8-7E0F-4F6D-BD5B-D82554B64C9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7938" y="315410"/>
            <a:ext cx="2181298" cy="61856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4042" y="315410"/>
            <a:ext cx="6344462" cy="61856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B797135-31E1-498D-83C3-1B0112BB725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9652E27-3830-45EE-A540-9B840BCDBDF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6572" y="4760260"/>
            <a:ext cx="8239076" cy="147029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6572" y="3139539"/>
            <a:ext cx="8239076" cy="1620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886F43F-21F1-494D-9F52-C0246606011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4041" y="2057442"/>
            <a:ext cx="4262880" cy="444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355" y="2057442"/>
            <a:ext cx="4262880" cy="444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F2432F0D-FC07-479E-ADD8-41E64AEA20B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4041" y="297214"/>
            <a:ext cx="8725194" cy="123373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4042" y="1658328"/>
            <a:ext cx="4283655" cy="6902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4042" y="2348589"/>
            <a:ext cx="4283655" cy="42677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23503" y="1658328"/>
            <a:ext cx="4285733" cy="6902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3503" y="2348589"/>
            <a:ext cx="4285733" cy="42677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77C189DA-5464-42ED-A024-FD75789A4B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0C9A4D83-E154-4880-822B-BEC995A6D30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791CA24A-5DEE-487D-8910-A681FD24281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4041" y="294787"/>
            <a:ext cx="3188850" cy="125557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89227" y="294787"/>
            <a:ext cx="5420008" cy="63215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4041" y="1550360"/>
            <a:ext cx="3188850" cy="506596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8231A9B-A158-4A3D-8C4F-FB27D36777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0846" y="5184850"/>
            <a:ext cx="5814718" cy="61262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00846" y="662360"/>
            <a:ext cx="5814718" cy="4443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00846" y="5797473"/>
            <a:ext cx="5814718" cy="8685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F1AC97C-4B5E-42BC-8FEA-BA5E6AB34D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6805" name="Rectangle 5"/>
          <p:cNvSpPr>
            <a:spLocks noGrp="1" noChangeArrowheads="1"/>
          </p:cNvSpPr>
          <p:nvPr>
            <p:ph type="title"/>
          </p:nvPr>
        </p:nvSpPr>
        <p:spPr bwMode="auto">
          <a:xfrm>
            <a:off x="484188" y="315913"/>
            <a:ext cx="8724900" cy="1495425"/>
          </a:xfrm>
          <a:prstGeom prst="rect">
            <a:avLst/>
          </a:prstGeom>
          <a:noFill/>
          <a:ln w="9525">
            <a:noFill/>
            <a:miter lim="800000"/>
            <a:headEnd/>
            <a:tailEnd/>
          </a:ln>
          <a:effectLst/>
        </p:spPr>
        <p:txBody>
          <a:bodyPr vert="horz" wrap="square" lIns="97688" tIns="48845" rIns="97688" bIns="48845" numCol="1" anchor="ctr" anchorCtr="0" compatLnSpc="1">
            <a:prstTxWarp prst="textNoShape">
              <a:avLst/>
            </a:prstTxWarp>
          </a:bodyPr>
          <a:lstStyle/>
          <a:p>
            <a:pPr lvl="0"/>
            <a:r>
              <a:rPr lang="en-US" smtClean="0"/>
              <a:t>Click to edit Master title style</a:t>
            </a:r>
          </a:p>
        </p:txBody>
      </p:sp>
      <p:sp>
        <p:nvSpPr>
          <p:cNvPr id="76806" name="Rectangle 6"/>
          <p:cNvSpPr>
            <a:spLocks noGrp="1" noChangeArrowheads="1"/>
          </p:cNvSpPr>
          <p:nvPr>
            <p:ph type="body" idx="1"/>
          </p:nvPr>
        </p:nvSpPr>
        <p:spPr bwMode="auto">
          <a:xfrm>
            <a:off x="484188" y="2057400"/>
            <a:ext cx="8724900" cy="4443413"/>
          </a:xfrm>
          <a:prstGeom prst="rect">
            <a:avLst/>
          </a:prstGeom>
          <a:noFill/>
          <a:ln w="9525">
            <a:noFill/>
            <a:miter lim="800000"/>
            <a:headEnd/>
            <a:tailEnd/>
          </a:ln>
          <a:effectLst/>
        </p:spPr>
        <p:txBody>
          <a:bodyPr vert="horz" wrap="square" lIns="97688" tIns="48845" rIns="97688" bIns="488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7" name="Rectangle 7"/>
          <p:cNvSpPr>
            <a:spLocks noGrp="1" noChangeArrowheads="1"/>
          </p:cNvSpPr>
          <p:nvPr>
            <p:ph type="dt" sz="half" idx="2"/>
          </p:nvPr>
        </p:nvSpPr>
        <p:spPr bwMode="auto">
          <a:xfrm>
            <a:off x="484188" y="6745288"/>
            <a:ext cx="2262187" cy="514350"/>
          </a:xfrm>
          <a:prstGeom prst="rect">
            <a:avLst/>
          </a:prstGeom>
          <a:noFill/>
          <a:ln w="9525">
            <a:noFill/>
            <a:miter lim="800000"/>
            <a:headEnd/>
            <a:tailEnd/>
          </a:ln>
          <a:effectLst/>
        </p:spPr>
        <p:txBody>
          <a:bodyPr vert="horz" wrap="square" lIns="97688" tIns="48845" rIns="97688" bIns="48845"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76808" name="Rectangle 8"/>
          <p:cNvSpPr>
            <a:spLocks noGrp="1" noChangeArrowheads="1"/>
          </p:cNvSpPr>
          <p:nvPr>
            <p:ph type="ftr" sz="quarter" idx="3"/>
          </p:nvPr>
        </p:nvSpPr>
        <p:spPr bwMode="auto">
          <a:xfrm>
            <a:off x="3311525" y="6745288"/>
            <a:ext cx="3070225" cy="514350"/>
          </a:xfrm>
          <a:prstGeom prst="rect">
            <a:avLst/>
          </a:prstGeom>
          <a:noFill/>
          <a:ln w="9525">
            <a:noFill/>
            <a:miter lim="800000"/>
            <a:headEnd/>
            <a:tailEnd/>
          </a:ln>
          <a:effectLst/>
        </p:spPr>
        <p:txBody>
          <a:bodyPr vert="horz" wrap="square" lIns="97688" tIns="48845" rIns="97688" bIns="48845"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76809" name="Rectangle 9"/>
          <p:cNvSpPr>
            <a:spLocks noGrp="1" noChangeArrowheads="1"/>
          </p:cNvSpPr>
          <p:nvPr>
            <p:ph type="sldNum" sz="quarter" idx="4"/>
          </p:nvPr>
        </p:nvSpPr>
        <p:spPr bwMode="auto">
          <a:xfrm>
            <a:off x="6946900" y="6745288"/>
            <a:ext cx="2262188" cy="514350"/>
          </a:xfrm>
          <a:prstGeom prst="rect">
            <a:avLst/>
          </a:prstGeom>
          <a:noFill/>
          <a:ln w="9525">
            <a:noFill/>
            <a:miter lim="800000"/>
            <a:headEnd/>
            <a:tailEnd/>
          </a:ln>
          <a:effectLst/>
        </p:spPr>
        <p:txBody>
          <a:bodyPr vert="horz" wrap="square" lIns="97688" tIns="48845" rIns="97688" bIns="48845"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FE5A74F1-E8E7-422B-BFE2-AA664A8CCEB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77900" rtl="0" eaLnBrk="0" fontAlgn="base" hangingPunct="0">
        <a:spcBef>
          <a:spcPct val="0"/>
        </a:spcBef>
        <a:spcAft>
          <a:spcPct val="0"/>
        </a:spcAft>
        <a:defRPr sz="4700">
          <a:solidFill>
            <a:schemeClr val="tx2"/>
          </a:solidFill>
          <a:effectLst>
            <a:outerShdw blurRad="38100" dist="38100" dir="2700000" algn="tl">
              <a:srgbClr val="000000"/>
            </a:outerShdw>
          </a:effectLst>
          <a:latin typeface="+mj-lt"/>
          <a:ea typeface="+mj-ea"/>
          <a:cs typeface="+mj-cs"/>
        </a:defRPr>
      </a:lvl1pPr>
      <a:lvl2pPr algn="l" defTabSz="977900" rtl="0" eaLnBrk="0" fontAlgn="base" hangingPunct="0">
        <a:spcBef>
          <a:spcPct val="0"/>
        </a:spcBef>
        <a:spcAft>
          <a:spcPct val="0"/>
        </a:spcAft>
        <a:defRPr sz="4700">
          <a:solidFill>
            <a:schemeClr val="tx2"/>
          </a:solidFill>
          <a:effectLst>
            <a:outerShdw blurRad="38100" dist="38100" dir="2700000" algn="tl">
              <a:srgbClr val="000000"/>
            </a:outerShdw>
          </a:effectLst>
          <a:latin typeface="Tahoma" charset="0"/>
        </a:defRPr>
      </a:lvl2pPr>
      <a:lvl3pPr algn="l" defTabSz="977900" rtl="0" eaLnBrk="0" fontAlgn="base" hangingPunct="0">
        <a:spcBef>
          <a:spcPct val="0"/>
        </a:spcBef>
        <a:spcAft>
          <a:spcPct val="0"/>
        </a:spcAft>
        <a:defRPr sz="4700">
          <a:solidFill>
            <a:schemeClr val="tx2"/>
          </a:solidFill>
          <a:effectLst>
            <a:outerShdw blurRad="38100" dist="38100" dir="2700000" algn="tl">
              <a:srgbClr val="000000"/>
            </a:outerShdw>
          </a:effectLst>
          <a:latin typeface="Tahoma" charset="0"/>
        </a:defRPr>
      </a:lvl3pPr>
      <a:lvl4pPr algn="l" defTabSz="977900" rtl="0" eaLnBrk="0" fontAlgn="base" hangingPunct="0">
        <a:spcBef>
          <a:spcPct val="0"/>
        </a:spcBef>
        <a:spcAft>
          <a:spcPct val="0"/>
        </a:spcAft>
        <a:defRPr sz="4700">
          <a:solidFill>
            <a:schemeClr val="tx2"/>
          </a:solidFill>
          <a:effectLst>
            <a:outerShdw blurRad="38100" dist="38100" dir="2700000" algn="tl">
              <a:srgbClr val="000000"/>
            </a:outerShdw>
          </a:effectLst>
          <a:latin typeface="Tahoma" charset="0"/>
        </a:defRPr>
      </a:lvl4pPr>
      <a:lvl5pPr algn="l" defTabSz="977900" rtl="0" eaLnBrk="0" fontAlgn="base" hangingPunct="0">
        <a:spcBef>
          <a:spcPct val="0"/>
        </a:spcBef>
        <a:spcAft>
          <a:spcPct val="0"/>
        </a:spcAft>
        <a:defRPr sz="4700">
          <a:solidFill>
            <a:schemeClr val="tx2"/>
          </a:solidFill>
          <a:effectLst>
            <a:outerShdw blurRad="38100" dist="38100" dir="2700000" algn="tl">
              <a:srgbClr val="000000"/>
            </a:outerShdw>
          </a:effectLst>
          <a:latin typeface="Tahoma" charset="0"/>
        </a:defRPr>
      </a:lvl5pPr>
      <a:lvl6pPr marL="457200" algn="l" defTabSz="977900" rtl="0" fontAlgn="base">
        <a:spcBef>
          <a:spcPct val="0"/>
        </a:spcBef>
        <a:spcAft>
          <a:spcPct val="0"/>
        </a:spcAft>
        <a:defRPr sz="4700">
          <a:solidFill>
            <a:schemeClr val="tx2"/>
          </a:solidFill>
          <a:effectLst>
            <a:outerShdw blurRad="38100" dist="38100" dir="2700000" algn="tl">
              <a:srgbClr val="000000"/>
            </a:outerShdw>
          </a:effectLst>
          <a:latin typeface="Tahoma" charset="0"/>
        </a:defRPr>
      </a:lvl6pPr>
      <a:lvl7pPr marL="914400" algn="l" defTabSz="977900" rtl="0" fontAlgn="base">
        <a:spcBef>
          <a:spcPct val="0"/>
        </a:spcBef>
        <a:spcAft>
          <a:spcPct val="0"/>
        </a:spcAft>
        <a:defRPr sz="4700">
          <a:solidFill>
            <a:schemeClr val="tx2"/>
          </a:solidFill>
          <a:effectLst>
            <a:outerShdw blurRad="38100" dist="38100" dir="2700000" algn="tl">
              <a:srgbClr val="000000"/>
            </a:outerShdw>
          </a:effectLst>
          <a:latin typeface="Tahoma" charset="0"/>
        </a:defRPr>
      </a:lvl7pPr>
      <a:lvl8pPr marL="1371600" algn="l" defTabSz="977900" rtl="0" fontAlgn="base">
        <a:spcBef>
          <a:spcPct val="0"/>
        </a:spcBef>
        <a:spcAft>
          <a:spcPct val="0"/>
        </a:spcAft>
        <a:defRPr sz="4700">
          <a:solidFill>
            <a:schemeClr val="tx2"/>
          </a:solidFill>
          <a:effectLst>
            <a:outerShdw blurRad="38100" dist="38100" dir="2700000" algn="tl">
              <a:srgbClr val="000000"/>
            </a:outerShdw>
          </a:effectLst>
          <a:latin typeface="Tahoma" charset="0"/>
        </a:defRPr>
      </a:lvl8pPr>
      <a:lvl9pPr marL="1828800" algn="l" defTabSz="977900" rtl="0" fontAlgn="base">
        <a:spcBef>
          <a:spcPct val="0"/>
        </a:spcBef>
        <a:spcAft>
          <a:spcPct val="0"/>
        </a:spcAft>
        <a:defRPr sz="4700">
          <a:solidFill>
            <a:schemeClr val="tx2"/>
          </a:solidFill>
          <a:effectLst>
            <a:outerShdw blurRad="38100" dist="38100" dir="2700000" algn="tl">
              <a:srgbClr val="000000"/>
            </a:outerShdw>
          </a:effectLst>
          <a:latin typeface="Tahoma" charset="0"/>
        </a:defRPr>
      </a:lvl9pPr>
    </p:titleStyle>
    <p:bodyStyle>
      <a:lvl1pPr marL="366713" indent="-366713" algn="l" defTabSz="977900" rtl="0" eaLnBrk="0" fontAlgn="base" hangingPunct="0">
        <a:spcBef>
          <a:spcPct val="20000"/>
        </a:spcBef>
        <a:spcAft>
          <a:spcPct val="0"/>
        </a:spcAft>
        <a:buClr>
          <a:schemeClr val="hlink"/>
        </a:buClr>
        <a:buSzPct val="120000"/>
        <a:buChar char="•"/>
        <a:defRPr sz="3400">
          <a:solidFill>
            <a:schemeClr val="tx1"/>
          </a:solidFill>
          <a:effectLst>
            <a:outerShdw blurRad="38100" dist="38100" dir="2700000" algn="tl">
              <a:srgbClr val="000000"/>
            </a:outerShdw>
          </a:effectLst>
          <a:latin typeface="+mn-lt"/>
          <a:ea typeface="+mn-ea"/>
          <a:cs typeface="+mn-cs"/>
        </a:defRPr>
      </a:lvl1pPr>
      <a:lvl2pPr marL="793750" indent="-304800" algn="l" defTabSz="977900" rtl="0" eaLnBrk="0" fontAlgn="base" hangingPunct="0">
        <a:spcBef>
          <a:spcPct val="20000"/>
        </a:spcBef>
        <a:spcAft>
          <a:spcPct val="0"/>
        </a:spcAft>
        <a:buFont typeface="Tahoma" pitchFamily="34" charset="0"/>
        <a:buChar char="–"/>
        <a:defRPr sz="3000">
          <a:solidFill>
            <a:schemeClr val="tx1"/>
          </a:solidFill>
          <a:effectLst>
            <a:outerShdw blurRad="38100" dist="38100" dir="2700000" algn="tl">
              <a:srgbClr val="000000"/>
            </a:outerShdw>
          </a:effectLst>
          <a:latin typeface="+mn-lt"/>
        </a:defRPr>
      </a:lvl2pPr>
      <a:lvl3pPr marL="1220788" indent="-242888" algn="l" defTabSz="977900" rtl="0" eaLnBrk="0" fontAlgn="base" hangingPunct="0">
        <a:spcBef>
          <a:spcPct val="20000"/>
        </a:spcBef>
        <a:spcAft>
          <a:spcPct val="0"/>
        </a:spcAft>
        <a:buClr>
          <a:schemeClr val="hlink"/>
        </a:buClr>
        <a:buSzPct val="120000"/>
        <a:buChar char="•"/>
        <a:defRPr sz="2500">
          <a:solidFill>
            <a:schemeClr val="tx1"/>
          </a:solidFill>
          <a:effectLst>
            <a:outerShdw blurRad="38100" dist="38100" dir="2700000" algn="tl">
              <a:srgbClr val="000000"/>
            </a:outerShdw>
          </a:effectLst>
          <a:latin typeface="+mn-lt"/>
        </a:defRPr>
      </a:lvl3pPr>
      <a:lvl4pPr marL="1709738" indent="-246063" algn="l" defTabSz="977900" rtl="0" eaLnBrk="0" fontAlgn="base" hangingPunct="0">
        <a:spcBef>
          <a:spcPct val="20000"/>
        </a:spcBef>
        <a:spcAft>
          <a:spcPct val="0"/>
        </a:spcAft>
        <a:buFont typeface="Tahoma" pitchFamily="34" charset="0"/>
        <a:buChar char="–"/>
        <a:defRPr sz="2100">
          <a:solidFill>
            <a:schemeClr val="tx1"/>
          </a:solidFill>
          <a:effectLst>
            <a:outerShdw blurRad="38100" dist="38100" dir="2700000" algn="tl">
              <a:srgbClr val="000000"/>
            </a:outerShdw>
          </a:effectLst>
          <a:latin typeface="+mn-lt"/>
        </a:defRPr>
      </a:lvl4pPr>
      <a:lvl5pPr marL="2198688" indent="-246063" algn="l" defTabSz="977900" rtl="0" eaLnBrk="0" fontAlgn="base" hangingPunct="0">
        <a:spcBef>
          <a:spcPct val="20000"/>
        </a:spcBef>
        <a:spcAft>
          <a:spcPct val="0"/>
        </a:spcAft>
        <a:buClr>
          <a:schemeClr val="hlink"/>
        </a:buClr>
        <a:buSzPct val="80000"/>
        <a:buFont typeface="Wingdings" pitchFamily="2" charset="2"/>
        <a:buChar char="v"/>
        <a:defRPr sz="2100">
          <a:solidFill>
            <a:schemeClr val="tx1"/>
          </a:solidFill>
          <a:effectLst>
            <a:outerShdw blurRad="38100" dist="38100" dir="2700000" algn="tl">
              <a:srgbClr val="000000"/>
            </a:outerShdw>
          </a:effectLst>
          <a:latin typeface="+mn-lt"/>
        </a:defRPr>
      </a:lvl5pPr>
      <a:lvl6pPr marL="2655888" indent="-246063" algn="l" defTabSz="977900" rtl="0" fontAlgn="base">
        <a:spcBef>
          <a:spcPct val="20000"/>
        </a:spcBef>
        <a:spcAft>
          <a:spcPct val="0"/>
        </a:spcAft>
        <a:buClr>
          <a:schemeClr val="hlink"/>
        </a:buClr>
        <a:buSzPct val="80000"/>
        <a:buFont typeface="Wingdings" pitchFamily="2" charset="2"/>
        <a:buChar char="v"/>
        <a:defRPr sz="2100">
          <a:solidFill>
            <a:schemeClr val="tx1"/>
          </a:solidFill>
          <a:effectLst>
            <a:outerShdw blurRad="38100" dist="38100" dir="2700000" algn="tl">
              <a:srgbClr val="000000"/>
            </a:outerShdw>
          </a:effectLst>
          <a:latin typeface="+mn-lt"/>
        </a:defRPr>
      </a:lvl6pPr>
      <a:lvl7pPr marL="3113088" indent="-246063" algn="l" defTabSz="977900" rtl="0" fontAlgn="base">
        <a:spcBef>
          <a:spcPct val="20000"/>
        </a:spcBef>
        <a:spcAft>
          <a:spcPct val="0"/>
        </a:spcAft>
        <a:buClr>
          <a:schemeClr val="hlink"/>
        </a:buClr>
        <a:buSzPct val="80000"/>
        <a:buFont typeface="Wingdings" pitchFamily="2" charset="2"/>
        <a:buChar char="v"/>
        <a:defRPr sz="2100">
          <a:solidFill>
            <a:schemeClr val="tx1"/>
          </a:solidFill>
          <a:effectLst>
            <a:outerShdw blurRad="38100" dist="38100" dir="2700000" algn="tl">
              <a:srgbClr val="000000"/>
            </a:outerShdw>
          </a:effectLst>
          <a:latin typeface="+mn-lt"/>
        </a:defRPr>
      </a:lvl7pPr>
      <a:lvl8pPr marL="3570288" indent="-246063" algn="l" defTabSz="977900" rtl="0" fontAlgn="base">
        <a:spcBef>
          <a:spcPct val="20000"/>
        </a:spcBef>
        <a:spcAft>
          <a:spcPct val="0"/>
        </a:spcAft>
        <a:buClr>
          <a:schemeClr val="hlink"/>
        </a:buClr>
        <a:buSzPct val="80000"/>
        <a:buFont typeface="Wingdings" pitchFamily="2" charset="2"/>
        <a:buChar char="v"/>
        <a:defRPr sz="2100">
          <a:solidFill>
            <a:schemeClr val="tx1"/>
          </a:solidFill>
          <a:effectLst>
            <a:outerShdw blurRad="38100" dist="38100" dir="2700000" algn="tl">
              <a:srgbClr val="000000"/>
            </a:outerShdw>
          </a:effectLst>
          <a:latin typeface="+mn-lt"/>
        </a:defRPr>
      </a:lvl8pPr>
      <a:lvl9pPr marL="4027488" indent="-246063" algn="l" defTabSz="977900" rtl="0" fontAlgn="base">
        <a:spcBef>
          <a:spcPct val="20000"/>
        </a:spcBef>
        <a:spcAft>
          <a:spcPct val="0"/>
        </a:spcAft>
        <a:buClr>
          <a:schemeClr val="hlink"/>
        </a:buClr>
        <a:buSzPct val="80000"/>
        <a:buFont typeface="Wingdings" pitchFamily="2" charset="2"/>
        <a:buChar char="v"/>
        <a:defRPr sz="21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cstate="print"/>
          <a:srcRect/>
          <a:stretch>
            <a:fillRect/>
          </a:stretch>
        </p:blipFill>
        <p:spPr bwMode="auto">
          <a:xfrm>
            <a:off x="-1857375" y="0"/>
            <a:ext cx="11550650" cy="7407275"/>
          </a:xfrm>
          <a:prstGeom prst="rect">
            <a:avLst/>
          </a:prstGeom>
          <a:noFill/>
          <a:ln w="9525">
            <a:noFill/>
            <a:miter lim="800000"/>
            <a:headEnd/>
            <a:tailEnd/>
          </a:ln>
        </p:spPr>
      </p:pic>
      <p:sp>
        <p:nvSpPr>
          <p:cNvPr id="3" name="Title 4"/>
          <p:cNvSpPr txBox="1">
            <a:spLocks noGrp="1"/>
          </p:cNvSpPr>
          <p:nvPr>
            <p:ph type="title" idx="4294967295"/>
          </p:nvPr>
        </p:nvSpPr>
        <p:spPr>
          <a:xfrm>
            <a:off x="0" y="274637"/>
            <a:ext cx="9450388" cy="225425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Font typeface="StarSymbol"/>
              <a:buNone/>
              <a:defRPr/>
            </a:pPr>
            <a:r>
              <a:rPr b="1" dirty="0" smtClean="0">
                <a:solidFill>
                  <a:schemeClr val="bg1">
                    <a:lumMod val="60000"/>
                    <a:lumOff val="40000"/>
                  </a:schemeClr>
                </a:solidFill>
              </a:rPr>
              <a:t>Traditional Sailing Canoes </a:t>
            </a:r>
            <a:r>
              <a:rPr b="1" dirty="0" smtClean="0">
                <a:solidFill>
                  <a:srgbClr val="0D0D0D"/>
                </a:solidFill>
              </a:rPr>
              <a:t/>
            </a:r>
            <a:br>
              <a:rPr b="1" dirty="0" smtClean="0">
                <a:solidFill>
                  <a:srgbClr val="0D0D0D"/>
                </a:solidFill>
              </a:rPr>
            </a:br>
            <a:r>
              <a:rPr dirty="0" smtClean="0">
                <a:solidFill>
                  <a:srgbClr val="0070C0"/>
                </a:solidFill>
              </a:rPr>
              <a:t>"how we have traveled 8,000 miles and brought one with us"</a:t>
            </a:r>
            <a:r>
              <a:rPr lang="en-US" dirty="0" smtClean="0">
                <a:solidFill>
                  <a:srgbClr val="0070C0"/>
                </a:solidFill>
              </a:rPr>
              <a:t>…</a:t>
            </a:r>
            <a:endParaRPr lang="en-US" dirty="0">
              <a:solidFill>
                <a:srgbClr val="0070C0"/>
              </a:solidFill>
            </a:endParaRPr>
          </a:p>
        </p:txBody>
      </p:sp>
      <p:sp>
        <p:nvSpPr>
          <p:cNvPr id="5" name="TextBox 2"/>
          <p:cNvSpPr/>
          <p:nvPr/>
        </p:nvSpPr>
        <p:spPr>
          <a:xfrm>
            <a:off x="1189037" y="5913437"/>
            <a:ext cx="10716359" cy="13493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6174" tIns="48087" rIns="96174" bIns="48087"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1">
              <a:spcBef>
                <a:spcPts val="0"/>
              </a:spcBef>
              <a:spcAft>
                <a:spcPts val="0"/>
              </a:spcAft>
              <a:buFont typeface="StarSymbol"/>
              <a:buNone/>
              <a:defRPr sz="1800"/>
            </a:pPr>
            <a:r>
              <a:rPr lang="en-US" sz="4000" b="1" dirty="0" smtClean="0">
                <a:solidFill>
                  <a:schemeClr val="accent5">
                    <a:lumMod val="60000"/>
                    <a:lumOff val="40000"/>
                  </a:schemeClr>
                </a:solidFill>
                <a:effectLst>
                  <a:outerShdw blurRad="38100" dist="38100" dir="2700000" algn="tl">
                    <a:srgbClr val="000000">
                      <a:alpha val="43137"/>
                    </a:srgbClr>
                  </a:outerShdw>
                </a:effectLst>
                <a:latin typeface="Calibri" pitchFamily="18"/>
                <a:ea typeface="Microsoft YaHei" pitchFamily="2"/>
                <a:cs typeface="Mangal" pitchFamily="2"/>
              </a:rPr>
              <a:t>Joseph Artero-Cameron,  President</a:t>
            </a:r>
          </a:p>
          <a:p>
            <a:pPr hangingPunct="1">
              <a:spcBef>
                <a:spcPts val="0"/>
              </a:spcBef>
              <a:spcAft>
                <a:spcPts val="0"/>
              </a:spcAft>
              <a:buFont typeface="StarSymbol"/>
              <a:buNone/>
              <a:defRPr sz="1800"/>
            </a:pPr>
            <a:r>
              <a:rPr lang="en-US" sz="4000" b="1" dirty="0" smtClean="0">
                <a:solidFill>
                  <a:schemeClr val="accent5">
                    <a:lumMod val="60000"/>
                    <a:lumOff val="40000"/>
                  </a:schemeClr>
                </a:solidFill>
                <a:effectLst>
                  <a:outerShdw blurRad="38100" dist="38100" dir="2700000" algn="tl">
                    <a:srgbClr val="000000">
                      <a:alpha val="43137"/>
                    </a:srgbClr>
                  </a:outerShdw>
                </a:effectLst>
                <a:latin typeface="Calibri" pitchFamily="18"/>
                <a:ea typeface="Microsoft YaHei" pitchFamily="2"/>
                <a:cs typeface="Mangal" pitchFamily="2"/>
              </a:rPr>
              <a:t>Dept of Chamorro Affairs</a:t>
            </a:r>
            <a:endParaRPr lang="en-US" sz="4000" b="1" dirty="0">
              <a:solidFill>
                <a:schemeClr val="accent5">
                  <a:lumMod val="60000"/>
                  <a:lumOff val="40000"/>
                </a:schemeClr>
              </a:solidFill>
              <a:effectLst>
                <a:outerShdw blurRad="38100" dist="38100" dir="2700000" algn="tl">
                  <a:srgbClr val="000000">
                    <a:alpha val="43137"/>
                  </a:srgbClr>
                </a:outerShdw>
              </a:effectLst>
              <a:latin typeface="Calibri" pitchFamily="18"/>
              <a:ea typeface="Microsoft YaHei" pitchFamily="2"/>
              <a:cs typeface="Mangal" pitchFamily="2"/>
            </a:endParaRPr>
          </a:p>
        </p:txBody>
      </p:sp>
      <p:pic>
        <p:nvPicPr>
          <p:cNvPr id="3077" name="Picture 2" descr="F:\My Pictures\Outreach\WPFMC_logo2lg.jpg"/>
          <p:cNvPicPr>
            <a:picLocks noChangeAspect="1" noChangeArrowheads="1"/>
          </p:cNvPicPr>
          <p:nvPr/>
        </p:nvPicPr>
        <p:blipFill>
          <a:blip r:embed="rId4" cstate="print"/>
          <a:srcRect/>
          <a:stretch>
            <a:fillRect/>
          </a:stretch>
        </p:blipFill>
        <p:spPr bwMode="auto">
          <a:xfrm>
            <a:off x="7056437" y="6142037"/>
            <a:ext cx="1023937" cy="1023937"/>
          </a:xfrm>
          <a:prstGeom prst="rect">
            <a:avLst/>
          </a:prstGeom>
          <a:noFill/>
          <a:ln w="9525">
            <a:noFill/>
            <a:miter lim="800000"/>
            <a:headEnd/>
            <a:tailEnd/>
          </a:ln>
        </p:spPr>
      </p:pic>
      <p:pic>
        <p:nvPicPr>
          <p:cNvPr id="3078" name="Picture 3" descr="F:\My Pictures\Outreach\80px-Coat_of_arms_of_Guam.svg.png"/>
          <p:cNvPicPr>
            <a:picLocks noChangeAspect="1" noChangeArrowheads="1"/>
          </p:cNvPicPr>
          <p:nvPr/>
        </p:nvPicPr>
        <p:blipFill>
          <a:blip r:embed="rId5" cstate="print"/>
          <a:srcRect/>
          <a:stretch>
            <a:fillRect/>
          </a:stretch>
        </p:blipFill>
        <p:spPr bwMode="auto">
          <a:xfrm>
            <a:off x="350837" y="6065837"/>
            <a:ext cx="685800" cy="11223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904875"/>
            <a:ext cx="3876675" cy="1976438"/>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Font typeface="StarSymbol"/>
              <a:buNone/>
              <a:defRPr/>
            </a:pPr>
            <a:r>
              <a:rPr lang="en-US" b="1" dirty="0">
                <a:solidFill>
                  <a:srgbClr val="FFC000"/>
                </a:solidFill>
              </a:rPr>
              <a:t>Pollution (Solids, Liquids, </a:t>
            </a:r>
            <a:br>
              <a:rPr lang="en-US" b="1" dirty="0">
                <a:solidFill>
                  <a:srgbClr val="FFC000"/>
                </a:solidFill>
              </a:rPr>
            </a:br>
            <a:r>
              <a:rPr lang="en-US" b="1" dirty="0">
                <a:solidFill>
                  <a:srgbClr val="FFC000"/>
                </a:solidFill>
              </a:rPr>
              <a:t>Rx drugs)</a:t>
            </a:r>
          </a:p>
        </p:txBody>
      </p:sp>
      <p:sp>
        <p:nvSpPr>
          <p:cNvPr id="3" name="Content Placeholder 2"/>
          <p:cNvSpPr txBox="1">
            <a:spLocks noGrp="1"/>
          </p:cNvSpPr>
          <p:nvPr>
            <p:ph type="body" idx="4294967295"/>
          </p:nvPr>
        </p:nvSpPr>
        <p:spPr>
          <a:xfrm>
            <a:off x="0" y="3786188"/>
            <a:ext cx="4362450" cy="4362450"/>
          </a:xfrm>
        </p:spPr>
        <p:txBody>
          <a:bodyPr/>
          <a:lstStyle>
            <a:defPPr marL="432000" lvl="0" indent="-324000" algn="l"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hangingPunct="1">
              <a:spcBef>
                <a:spcPts val="0"/>
              </a:spcBef>
              <a:spcAft>
                <a:spcPts val="1134"/>
              </a:spcAft>
              <a:buSzPct val="4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hangingPunct="1">
              <a:spcBef>
                <a:spcPts val="0"/>
              </a:spcBef>
              <a:spcAft>
                <a:spcPts val="850"/>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hangingPunct="1">
              <a:spcBef>
                <a:spcPts val="0"/>
              </a:spcBef>
              <a:spcAft>
                <a:spcPts val="567"/>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hangingPunct="1">
              <a:spcBef>
                <a:spcPts val="0"/>
              </a:spcBef>
              <a:spcAft>
                <a:spcPts val="283"/>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indent="0">
              <a:spcBef>
                <a:spcPts val="682"/>
              </a:spcBef>
              <a:buFont typeface="Arial" pitchFamily="32"/>
              <a:buChar char="•"/>
              <a:defRPr/>
            </a:pPr>
            <a:r>
              <a:rPr dirty="0">
                <a:latin typeface="Calibri" pitchFamily="18"/>
              </a:rPr>
              <a:t>compromising food safety</a:t>
            </a:r>
          </a:p>
          <a:p>
            <a:pPr marL="0" indent="0">
              <a:spcBef>
                <a:spcPts val="682"/>
              </a:spcBef>
              <a:buFont typeface="Arial" pitchFamily="32"/>
              <a:buChar char="•"/>
              <a:defRPr/>
            </a:pPr>
            <a:r>
              <a:rPr dirty="0">
                <a:latin typeface="Calibri" pitchFamily="18"/>
              </a:rPr>
              <a:t>decline in availability of natural resources</a:t>
            </a:r>
          </a:p>
        </p:txBody>
      </p:sp>
      <p:pic>
        <p:nvPicPr>
          <p:cNvPr id="12292" name="Picture 2"/>
          <p:cNvPicPr>
            <a:picLocks noChangeAspect="1"/>
          </p:cNvPicPr>
          <p:nvPr/>
        </p:nvPicPr>
        <p:blipFill>
          <a:blip r:embed="rId3" cstate="print"/>
          <a:srcRect/>
          <a:stretch>
            <a:fillRect/>
          </a:stretch>
        </p:blipFill>
        <p:spPr bwMode="auto">
          <a:xfrm>
            <a:off x="4240213" y="0"/>
            <a:ext cx="5453062" cy="7407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96863"/>
            <a:ext cx="3876675" cy="1235075"/>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Font typeface="StarSymbol"/>
              <a:buNone/>
              <a:defRPr/>
            </a:pPr>
            <a:r>
              <a:rPr lang="en-US" b="1" dirty="0">
                <a:solidFill>
                  <a:srgbClr val="FFC000"/>
                </a:solidFill>
              </a:rPr>
              <a:t>Changes in Political Climate</a:t>
            </a:r>
          </a:p>
        </p:txBody>
      </p:sp>
      <p:sp>
        <p:nvSpPr>
          <p:cNvPr id="3" name="Content Placeholder 2"/>
          <p:cNvSpPr txBox="1">
            <a:spLocks noGrp="1"/>
          </p:cNvSpPr>
          <p:nvPr>
            <p:ph type="body" idx="4294967295"/>
          </p:nvPr>
        </p:nvSpPr>
        <p:spPr>
          <a:xfrm>
            <a:off x="0" y="2551113"/>
            <a:ext cx="4281488" cy="3209925"/>
          </a:xfrm>
        </p:spPr>
        <p:txBody>
          <a:bodyPr>
            <a:normAutofit fontScale="92500" lnSpcReduction="20000"/>
          </a:bodyPr>
          <a:lstStyle>
            <a:defPPr marL="432000" lvl="0" indent="-324000" algn="l"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hangingPunct="1">
              <a:spcBef>
                <a:spcPts val="0"/>
              </a:spcBef>
              <a:spcAft>
                <a:spcPts val="1134"/>
              </a:spcAft>
              <a:buSzPct val="4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hangingPunct="1">
              <a:spcBef>
                <a:spcPts val="0"/>
              </a:spcBef>
              <a:spcAft>
                <a:spcPts val="850"/>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hangingPunct="1">
              <a:spcBef>
                <a:spcPts val="0"/>
              </a:spcBef>
              <a:spcAft>
                <a:spcPts val="567"/>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hangingPunct="1">
              <a:spcBef>
                <a:spcPts val="0"/>
              </a:spcBef>
              <a:spcAft>
                <a:spcPts val="283"/>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indent="0">
              <a:spcBef>
                <a:spcPts val="682"/>
              </a:spcBef>
              <a:buFont typeface="Arial" pitchFamily="32"/>
              <a:buChar char="•"/>
              <a:defRPr/>
            </a:pPr>
            <a:r>
              <a:rPr dirty="0">
                <a:latin typeface="Calibri" pitchFamily="18"/>
              </a:rPr>
              <a:t>National and Local Policy are continuing to decrease access to and availability of natural resources</a:t>
            </a:r>
          </a:p>
          <a:p>
            <a:pPr marL="0" indent="0">
              <a:spcBef>
                <a:spcPts val="682"/>
              </a:spcBef>
              <a:buFont typeface="Arial" pitchFamily="32"/>
              <a:buChar char="•"/>
              <a:defRPr/>
            </a:pPr>
            <a:r>
              <a:rPr dirty="0">
                <a:latin typeface="Calibri" pitchFamily="18"/>
              </a:rPr>
              <a:t>National Monuments and CMSP</a:t>
            </a:r>
          </a:p>
        </p:txBody>
      </p:sp>
      <p:pic>
        <p:nvPicPr>
          <p:cNvPr id="13316" name="Picture 2"/>
          <p:cNvPicPr>
            <a:picLocks noChangeAspect="1"/>
          </p:cNvPicPr>
          <p:nvPr/>
        </p:nvPicPr>
        <p:blipFill>
          <a:blip r:embed="rId3" cstate="print"/>
          <a:srcRect/>
          <a:stretch>
            <a:fillRect/>
          </a:stretch>
        </p:blipFill>
        <p:spPr bwMode="auto">
          <a:xfrm>
            <a:off x="4310063" y="0"/>
            <a:ext cx="5383212" cy="7407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p:cNvPicPr>
          <p:nvPr/>
        </p:nvPicPr>
        <p:blipFill>
          <a:blip r:embed="rId3" cstate="print"/>
          <a:srcRect/>
          <a:stretch>
            <a:fillRect/>
          </a:stretch>
        </p:blipFill>
        <p:spPr bwMode="auto">
          <a:xfrm>
            <a:off x="0" y="2759075"/>
            <a:ext cx="3332163" cy="4659313"/>
          </a:xfrm>
          <a:prstGeom prst="rect">
            <a:avLst/>
          </a:prstGeom>
          <a:noFill/>
          <a:ln w="9525">
            <a:noFill/>
            <a:miter lim="800000"/>
            <a:headEnd/>
            <a:tailEnd/>
          </a:ln>
        </p:spPr>
      </p:pic>
      <p:pic>
        <p:nvPicPr>
          <p:cNvPr id="14339" name="Content Placeholder 3"/>
          <p:cNvPicPr>
            <a:picLocks noChangeAspect="1"/>
          </p:cNvPicPr>
          <p:nvPr/>
        </p:nvPicPr>
        <p:blipFill>
          <a:blip r:embed="rId4" cstate="print"/>
          <a:srcRect/>
          <a:stretch>
            <a:fillRect/>
          </a:stretch>
        </p:blipFill>
        <p:spPr bwMode="auto">
          <a:xfrm>
            <a:off x="5976938" y="1235075"/>
            <a:ext cx="3657600" cy="6073775"/>
          </a:xfrm>
          <a:prstGeom prst="rect">
            <a:avLst/>
          </a:prstGeom>
          <a:noFill/>
          <a:ln w="9525">
            <a:noFill/>
            <a:miter lim="800000"/>
            <a:headEnd/>
            <a:tailEnd/>
          </a:ln>
        </p:spPr>
      </p:pic>
      <p:sp>
        <p:nvSpPr>
          <p:cNvPr id="4" name="Rectangle 4"/>
          <p:cNvSpPr/>
          <p:nvPr/>
        </p:nvSpPr>
        <p:spPr>
          <a:xfrm>
            <a:off x="242888" y="1646238"/>
            <a:ext cx="5411787" cy="22256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6174" tIns="48087" rIns="96174" bIns="48087"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488564" algn="r" hangingPunct="1">
              <a:spcBef>
                <a:spcPts val="0"/>
              </a:spcBef>
              <a:spcAft>
                <a:spcPts val="0"/>
              </a:spcAft>
              <a:buFont typeface="StarSymbol"/>
              <a:buNone/>
              <a:defRPr sz="1800"/>
            </a:pPr>
            <a:r>
              <a:rPr lang="en-US" sz="3400" dirty="0">
                <a:solidFill>
                  <a:srgbClr val="000000"/>
                </a:solidFill>
                <a:latin typeface="Calibri" pitchFamily="18"/>
                <a:ea typeface="Microsoft YaHei" pitchFamily="2"/>
                <a:cs typeface="Mangal" pitchFamily="2"/>
              </a:rPr>
              <a:t>Curriculum adaptations for the Mariana Archipelago based on the canoe concept</a:t>
            </a:r>
          </a:p>
        </p:txBody>
      </p:sp>
      <p:pic>
        <p:nvPicPr>
          <p:cNvPr id="14341" name="Picture 6"/>
          <p:cNvPicPr>
            <a:picLocks noChangeAspect="1"/>
          </p:cNvPicPr>
          <p:nvPr/>
        </p:nvPicPr>
        <p:blipFill>
          <a:blip r:embed="rId5" cstate="print"/>
          <a:srcRect/>
          <a:stretch>
            <a:fillRect/>
          </a:stretch>
        </p:blipFill>
        <p:spPr bwMode="auto">
          <a:xfrm>
            <a:off x="3332163" y="4338638"/>
            <a:ext cx="2320925" cy="1774825"/>
          </a:xfrm>
          <a:prstGeom prst="rect">
            <a:avLst/>
          </a:prstGeom>
          <a:noFill/>
          <a:ln w="9525">
            <a:noFill/>
            <a:miter lim="800000"/>
            <a:headEnd/>
            <a:tailEnd/>
          </a:ln>
        </p:spPr>
      </p:pic>
      <p:pic>
        <p:nvPicPr>
          <p:cNvPr id="14343" name="Picture 2"/>
          <p:cNvPicPr>
            <a:picLocks noChangeAspect="1"/>
          </p:cNvPicPr>
          <p:nvPr/>
        </p:nvPicPr>
        <p:blipFill>
          <a:blip r:embed="rId6" cstate="print"/>
          <a:srcRect/>
          <a:stretch>
            <a:fillRect/>
          </a:stretch>
        </p:blipFill>
        <p:spPr bwMode="auto">
          <a:xfrm>
            <a:off x="1577975" y="20638"/>
            <a:ext cx="6392863" cy="1284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3"/>
          <p:cNvPicPr>
            <a:picLocks noChangeAspect="1"/>
          </p:cNvPicPr>
          <p:nvPr/>
        </p:nvPicPr>
        <p:blipFill>
          <a:blip r:embed="rId3" cstate="print"/>
          <a:srcRect/>
          <a:stretch>
            <a:fillRect/>
          </a:stretch>
        </p:blipFill>
        <p:spPr bwMode="auto">
          <a:xfrm>
            <a:off x="0" y="0"/>
            <a:ext cx="9693275" cy="7407275"/>
          </a:xfrm>
          <a:prstGeom prst="rect">
            <a:avLst/>
          </a:prstGeom>
          <a:noFill/>
          <a:ln w="9525">
            <a:noFill/>
            <a:miter lim="800000"/>
            <a:headEnd/>
            <a:tailEnd/>
          </a:ln>
        </p:spPr>
      </p:pic>
      <p:sp>
        <p:nvSpPr>
          <p:cNvPr id="3" name="Title 1"/>
          <p:cNvSpPr txBox="1">
            <a:spLocks noGrp="1"/>
          </p:cNvSpPr>
          <p:nvPr>
            <p:ph type="title" idx="4294967295"/>
          </p:nvPr>
        </p:nvSpPr>
        <p:spPr>
          <a:xfrm>
            <a:off x="2584450" y="247650"/>
            <a:ext cx="7108825" cy="904875"/>
          </a:xfrm>
          <a:gradFill>
            <a:gsLst>
              <a:gs pos="0">
                <a:srgbClr val="5E437F"/>
              </a:gs>
              <a:gs pos="100000">
                <a:srgbClr val="7B57A7"/>
              </a:gs>
            </a:gsLst>
            <a:lin ang="16200000"/>
          </a:gradFill>
          <a:ln w="9360">
            <a:solidFill>
              <a:srgbClr val="7D5FA0"/>
            </a:solidFill>
          </a:ln>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Font typeface="StarSymbol"/>
              <a:buNone/>
              <a:defRPr/>
            </a:pPr>
            <a:r>
              <a:rPr lang="en-US" sz="3400" b="1" dirty="0">
                <a:solidFill>
                  <a:srgbClr val="FFC000"/>
                </a:solidFill>
              </a:rPr>
              <a:t>Pre-Contact Fishing Technology</a:t>
            </a:r>
          </a:p>
        </p:txBody>
      </p:sp>
      <p:pic>
        <p:nvPicPr>
          <p:cNvPr id="4" name="Picture 4"/>
          <p:cNvPicPr>
            <a:picLocks noChangeAspect="1"/>
          </p:cNvPicPr>
          <p:nvPr/>
        </p:nvPicPr>
        <p:blipFill>
          <a:blip r:embed="rId4" cstate="print"/>
          <a:srcRect/>
          <a:stretch>
            <a:fillRect/>
          </a:stretch>
        </p:blipFill>
        <p:spPr bwMode="auto">
          <a:xfrm>
            <a:off x="0" y="5238750"/>
            <a:ext cx="2827338" cy="2149475"/>
          </a:xfrm>
          <a:prstGeom prst="rect">
            <a:avLst/>
          </a:prstGeom>
          <a:noFill/>
          <a:ln w="9525">
            <a:noFill/>
            <a:miter lim="800000"/>
            <a:headEnd/>
            <a:tailEnd/>
          </a:ln>
        </p:spPr>
      </p:pic>
      <p:pic>
        <p:nvPicPr>
          <p:cNvPr id="5" name="Picture 5"/>
          <p:cNvPicPr>
            <a:picLocks noChangeAspect="1"/>
          </p:cNvPicPr>
          <p:nvPr/>
        </p:nvPicPr>
        <p:blipFill>
          <a:blip r:embed="rId5" cstate="print"/>
          <a:srcRect/>
          <a:stretch>
            <a:fillRect/>
          </a:stretch>
        </p:blipFill>
        <p:spPr bwMode="auto">
          <a:xfrm>
            <a:off x="4873625" y="3881438"/>
            <a:ext cx="2395538" cy="3525837"/>
          </a:xfrm>
          <a:prstGeom prst="rect">
            <a:avLst/>
          </a:prstGeom>
          <a:noFill/>
          <a:ln w="9525">
            <a:noFill/>
            <a:miter lim="800000"/>
            <a:headEnd/>
            <a:tailEnd/>
          </a:ln>
        </p:spPr>
      </p:pic>
      <p:pic>
        <p:nvPicPr>
          <p:cNvPr id="6" name="Picture 6"/>
          <p:cNvPicPr>
            <a:picLocks noChangeAspect="1"/>
          </p:cNvPicPr>
          <p:nvPr/>
        </p:nvPicPr>
        <p:blipFill>
          <a:blip r:embed="rId6" cstate="print"/>
          <a:srcRect/>
          <a:stretch>
            <a:fillRect/>
          </a:stretch>
        </p:blipFill>
        <p:spPr bwMode="auto">
          <a:xfrm>
            <a:off x="2827338" y="4608513"/>
            <a:ext cx="2046287" cy="2798762"/>
          </a:xfrm>
          <a:prstGeom prst="rect">
            <a:avLst/>
          </a:prstGeom>
          <a:noFill/>
          <a:ln w="9525">
            <a:noFill/>
            <a:miter lim="800000"/>
            <a:headEnd/>
            <a:tailEnd/>
          </a:ln>
        </p:spPr>
      </p:pic>
      <p:pic>
        <p:nvPicPr>
          <p:cNvPr id="7" name="Picture 7"/>
          <p:cNvPicPr>
            <a:picLocks noChangeAspect="1"/>
          </p:cNvPicPr>
          <p:nvPr/>
        </p:nvPicPr>
        <p:blipFill>
          <a:blip r:embed="rId7" cstate="print"/>
          <a:srcRect/>
          <a:stretch>
            <a:fillRect/>
          </a:stretch>
        </p:blipFill>
        <p:spPr bwMode="auto">
          <a:xfrm>
            <a:off x="4835525" y="7407275"/>
            <a:ext cx="2428875" cy="3730625"/>
          </a:xfrm>
          <a:prstGeom prst="rect">
            <a:avLst/>
          </a:prstGeom>
          <a:noFill/>
          <a:ln w="9525">
            <a:noFill/>
            <a:miter lim="800000"/>
            <a:headEnd/>
            <a:tailEnd/>
          </a:ln>
        </p:spPr>
      </p:pic>
      <p:pic>
        <p:nvPicPr>
          <p:cNvPr id="8" name="Picture 8"/>
          <p:cNvPicPr>
            <a:picLocks noChangeAspect="1"/>
          </p:cNvPicPr>
          <p:nvPr/>
        </p:nvPicPr>
        <p:blipFill>
          <a:blip r:embed="rId8" cstate="print"/>
          <a:srcRect/>
          <a:stretch>
            <a:fillRect/>
          </a:stretch>
        </p:blipFill>
        <p:spPr bwMode="auto">
          <a:xfrm>
            <a:off x="0" y="2879725"/>
            <a:ext cx="1473200" cy="2301875"/>
          </a:xfrm>
          <a:prstGeom prst="rect">
            <a:avLst/>
          </a:prstGeom>
          <a:noFill/>
          <a:ln w="9525">
            <a:noFill/>
            <a:miter lim="800000"/>
            <a:headEnd/>
            <a:tailEnd/>
          </a:ln>
        </p:spPr>
      </p:pic>
      <p:pic>
        <p:nvPicPr>
          <p:cNvPr id="15369" name="Picture 2"/>
          <p:cNvPicPr>
            <a:picLocks noChangeAspect="1"/>
          </p:cNvPicPr>
          <p:nvPr/>
        </p:nvPicPr>
        <p:blipFill>
          <a:blip r:embed="rId9" cstate="print"/>
          <a:srcRect/>
          <a:stretch>
            <a:fillRect/>
          </a:stretch>
        </p:blipFill>
        <p:spPr bwMode="auto">
          <a:xfrm>
            <a:off x="3957638" y="1135063"/>
            <a:ext cx="1238250" cy="1930400"/>
          </a:xfrm>
          <a:prstGeom prst="rect">
            <a:avLst/>
          </a:prstGeom>
          <a:noFill/>
          <a:ln w="9525">
            <a:noFill/>
            <a:miter lim="800000"/>
            <a:headEnd/>
            <a:tailEnd/>
          </a:ln>
        </p:spPr>
      </p:pic>
      <p:pic>
        <p:nvPicPr>
          <p:cNvPr id="12" name="Picture 11"/>
          <p:cNvPicPr>
            <a:picLocks noChangeAspect="1"/>
          </p:cNvPicPr>
          <p:nvPr/>
        </p:nvPicPr>
        <p:blipFill>
          <a:blip r:embed="rId10" cstate="print"/>
          <a:srcRect/>
          <a:stretch>
            <a:fillRect/>
          </a:stretch>
        </p:blipFill>
        <p:spPr bwMode="auto">
          <a:xfrm>
            <a:off x="6765925" y="1419225"/>
            <a:ext cx="2360613" cy="1630363"/>
          </a:xfrm>
          <a:prstGeom prst="rect">
            <a:avLst/>
          </a:prstGeom>
          <a:noFill/>
          <a:ln w="9525">
            <a:noFill/>
            <a:miter lim="800000"/>
            <a:headEnd/>
            <a:tailEnd/>
          </a:ln>
        </p:spPr>
      </p:pic>
      <p:pic>
        <p:nvPicPr>
          <p:cNvPr id="13" name="Picture 12"/>
          <p:cNvPicPr>
            <a:picLocks noChangeAspect="1"/>
          </p:cNvPicPr>
          <p:nvPr/>
        </p:nvPicPr>
        <p:blipFill>
          <a:blip r:embed="rId11" cstate="print"/>
          <a:srcRect/>
          <a:stretch>
            <a:fillRect/>
          </a:stretch>
        </p:blipFill>
        <p:spPr bwMode="auto">
          <a:xfrm>
            <a:off x="4362450" y="1419225"/>
            <a:ext cx="2403475" cy="1630363"/>
          </a:xfrm>
          <a:prstGeom prst="rect">
            <a:avLst/>
          </a:prstGeom>
          <a:noFill/>
          <a:ln w="9525">
            <a:noFill/>
            <a:miter lim="800000"/>
            <a:headEnd/>
            <a:tailEnd/>
          </a:ln>
        </p:spPr>
      </p:pic>
      <p:pic>
        <p:nvPicPr>
          <p:cNvPr id="14" name="Picture 13"/>
          <p:cNvPicPr>
            <a:picLocks noChangeAspect="1"/>
          </p:cNvPicPr>
          <p:nvPr/>
        </p:nvPicPr>
        <p:blipFill>
          <a:blip r:embed="rId12" cstate="print"/>
          <a:srcRect/>
          <a:stretch>
            <a:fillRect/>
          </a:stretch>
        </p:blipFill>
        <p:spPr bwMode="auto">
          <a:xfrm>
            <a:off x="1474788" y="1419225"/>
            <a:ext cx="2886075" cy="16462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250"/>
                                  </p:stCondLst>
                                  <p:childTnLst>
                                    <p:set>
                                      <p:cBhvr>
                                        <p:cTn id="9" dur="1" fill="hold">
                                          <p:stCondLst>
                                            <p:cond delay="499"/>
                                          </p:stCondLst>
                                        </p:cTn>
                                        <p:tgtEl>
                                          <p:spTgt spid="13"/>
                                        </p:tgtEl>
                                        <p:attrNameLst>
                                          <p:attrName>style.visibility</p:attrName>
                                        </p:attrNameLst>
                                      </p:cBhvr>
                                      <p:to>
                                        <p:strVal val="visible"/>
                                      </p:to>
                                    </p:set>
                                  </p:childTnLst>
                                </p:cTn>
                              </p:par>
                            </p:childTnLst>
                          </p:cTn>
                        </p:par>
                        <p:par>
                          <p:cTn id="10" fill="hold">
                            <p:stCondLst>
                              <p:cond delay="1250"/>
                            </p:stCondLst>
                            <p:childTnLst>
                              <p:par>
                                <p:cTn id="11" presetID="1" presetClass="entr" presetSubtype="0" fill="hold" nodeType="afterEffect">
                                  <p:stCondLst>
                                    <p:cond delay="250"/>
                                  </p:stCondLst>
                                  <p:childTnLst>
                                    <p:set>
                                      <p:cBhvr>
                                        <p:cTn id="12" dur="1" fill="hold">
                                          <p:stCondLst>
                                            <p:cond delay="499"/>
                                          </p:stCondLst>
                                        </p:cTn>
                                        <p:tgtEl>
                                          <p:spTgt spid="12"/>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5000"/>
                                  </p:stCondLst>
                                  <p:childTnLst>
                                    <p:set>
                                      <p:cBhvr>
                                        <p:cTn id="15" dur="1" fill="hold">
                                          <p:stCondLst>
                                            <p:cond delay="499"/>
                                          </p:stCondLst>
                                        </p:cTn>
                                        <p:tgtEl>
                                          <p:spTgt spid="8"/>
                                        </p:tgtEl>
                                        <p:attrNameLst>
                                          <p:attrName>style.visibility</p:attrName>
                                        </p:attrNameLst>
                                      </p:cBhvr>
                                      <p:to>
                                        <p:strVal val="visible"/>
                                      </p:to>
                                    </p:set>
                                  </p:childTnLst>
                                </p:cTn>
                              </p:par>
                            </p:childTnLst>
                          </p:cTn>
                        </p:par>
                        <p:par>
                          <p:cTn id="16" fill="hold">
                            <p:stCondLst>
                              <p:cond delay="7500"/>
                            </p:stCondLst>
                            <p:childTnLst>
                              <p:par>
                                <p:cTn id="17" presetID="1" presetClass="entr" presetSubtype="0" fill="hold" nodeType="afterEffect">
                                  <p:stCondLst>
                                    <p:cond delay="250"/>
                                  </p:stCondLst>
                                  <p:childTnLst>
                                    <p:set>
                                      <p:cBhvr>
                                        <p:cTn id="18" dur="1" fill="hold">
                                          <p:stCondLst>
                                            <p:cond delay="499"/>
                                          </p:stCondLst>
                                        </p:cTn>
                                        <p:tgtEl>
                                          <p:spTgt spid="4"/>
                                        </p:tgtEl>
                                        <p:attrNameLst>
                                          <p:attrName>style.visibility</p:attrName>
                                        </p:attrNameLst>
                                      </p:cBhvr>
                                      <p:to>
                                        <p:strVal val="visible"/>
                                      </p:to>
                                    </p:set>
                                  </p:childTnLst>
                                </p:cTn>
                              </p:par>
                            </p:childTnLst>
                          </p:cTn>
                        </p:par>
                        <p:par>
                          <p:cTn id="19" fill="hold">
                            <p:stCondLst>
                              <p:cond delay="8250"/>
                            </p:stCondLst>
                            <p:childTnLst>
                              <p:par>
                                <p:cTn id="20" presetID="1" presetClass="entr" presetSubtype="0" fill="hold" nodeType="afterEffect">
                                  <p:stCondLst>
                                    <p:cond delay="250"/>
                                  </p:stCondLst>
                                  <p:childTnLst>
                                    <p:set>
                                      <p:cBhvr>
                                        <p:cTn id="21" dur="1" fill="hold">
                                          <p:stCondLst>
                                            <p:cond delay="499"/>
                                          </p:stCondLst>
                                        </p:cTn>
                                        <p:tgtEl>
                                          <p:spTgt spid="6"/>
                                        </p:tgtEl>
                                        <p:attrNameLst>
                                          <p:attrName>style.visibility</p:attrName>
                                        </p:attrNameLst>
                                      </p:cBhvr>
                                      <p:to>
                                        <p:strVal val="visible"/>
                                      </p:to>
                                    </p:set>
                                  </p:childTnLst>
                                </p:cTn>
                              </p:par>
                            </p:childTnLst>
                          </p:cTn>
                        </p:par>
                        <p:par>
                          <p:cTn id="22" fill="hold">
                            <p:stCondLst>
                              <p:cond delay="9000"/>
                            </p:stCondLst>
                            <p:childTnLst>
                              <p:par>
                                <p:cTn id="23" presetID="1" presetClass="entr" presetSubtype="0" fill="hold" nodeType="afterEffect">
                                  <p:stCondLst>
                                    <p:cond delay="250"/>
                                  </p:stCondLst>
                                  <p:childTnLst>
                                    <p:set>
                                      <p:cBhvr>
                                        <p:cTn id="24" dur="1" fill="hold">
                                          <p:stCondLst>
                                            <p:cond delay="499"/>
                                          </p:stCondLst>
                                        </p:cTn>
                                        <p:tgtEl>
                                          <p:spTgt spid="5"/>
                                        </p:tgtEl>
                                        <p:attrNameLst>
                                          <p:attrName>style.visibility</p:attrName>
                                        </p:attrNameLst>
                                      </p:cBhvr>
                                      <p:to>
                                        <p:strVal val="visible"/>
                                      </p:to>
                                    </p:set>
                                  </p:childTnLst>
                                </p:cTn>
                              </p:par>
                            </p:childTnLst>
                          </p:cTn>
                        </p:par>
                        <p:par>
                          <p:cTn id="25" fill="hold">
                            <p:stCondLst>
                              <p:cond delay="9750"/>
                            </p:stCondLst>
                            <p:childTnLst>
                              <p:par>
                                <p:cTn id="26" presetID="1" presetClass="entr" presetSubtype="0" fill="hold" nodeType="afterEffect">
                                  <p:stCondLst>
                                    <p:cond delay="250"/>
                                  </p:stCondLst>
                                  <p:childTnLst>
                                    <p:set>
                                      <p:cBhvr>
                                        <p:cTn id="27"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p:cNvPicPr>
          <p:nvPr/>
        </p:nvPicPr>
        <p:blipFill>
          <a:blip r:embed="rId3" cstate="print"/>
          <a:srcRect/>
          <a:stretch>
            <a:fillRect/>
          </a:stretch>
        </p:blipFill>
        <p:spPr bwMode="auto">
          <a:xfrm>
            <a:off x="2935288" y="2105025"/>
            <a:ext cx="4210050" cy="5054600"/>
          </a:xfrm>
          <a:prstGeom prst="rect">
            <a:avLst/>
          </a:prstGeom>
          <a:noFill/>
          <a:ln w="34920">
            <a:solidFill>
              <a:srgbClr val="FFFFFF"/>
            </a:solidFill>
            <a:miter lim="800000"/>
            <a:headEnd/>
            <a:tailEnd/>
          </a:ln>
        </p:spPr>
      </p:pic>
      <p:sp>
        <p:nvSpPr>
          <p:cNvPr id="3" name="Freeform 62"/>
          <p:cNvSpPr/>
          <p:nvPr/>
        </p:nvSpPr>
        <p:spPr>
          <a:xfrm>
            <a:off x="3989388" y="2590800"/>
            <a:ext cx="2149475" cy="2538413"/>
          </a:xfrm>
          <a:custGeom>
            <a:avLst/>
            <a:gdLst>
              <a:gd name="f0" fmla="val 0"/>
              <a:gd name="f1" fmla="val 1743075"/>
              <a:gd name="f2" fmla="val 1390650"/>
              <a:gd name="f3" fmla="val 271462"/>
              <a:gd name="f4" fmla="val 288925"/>
              <a:gd name="f5" fmla="val 1741487"/>
              <a:gd name="f6" fmla="val 307215"/>
              <a:gd name="f7" fmla="val 1743857"/>
              <a:gd name="f8" fmla="val 323850"/>
              <a:gd name="f9" fmla="val 1738312"/>
              <a:gd name="f10" fmla="val 328612"/>
              <a:gd name="f11" fmla="val 1736725"/>
              <a:gd name="f12" fmla="val 324435"/>
              <a:gd name="f13" fmla="val 1726810"/>
              <a:gd name="f14" fmla="val 1724025"/>
              <a:gd name="f15" fmla="val 335347"/>
              <a:gd name="f16" fmla="val 1719535"/>
              <a:gd name="f17" fmla="val 344487"/>
              <a:gd name="f18" fmla="val 1720850"/>
              <a:gd name="f19" fmla="val 352425"/>
              <a:gd name="f20" fmla="val 1719262"/>
              <a:gd name="f21" fmla="val 368300"/>
              <a:gd name="f22" fmla="val 384369"/>
              <a:gd name="f23" fmla="val 1721085"/>
              <a:gd name="f24" fmla="val 400050"/>
              <a:gd name="f25" fmla="val 409918"/>
              <a:gd name="f26" fmla="val 1725875"/>
              <a:gd name="f27" fmla="val 428625"/>
              <a:gd name="f28" fmla="val 1733550"/>
              <a:gd name="f29" fmla="val 445442"/>
              <a:gd name="f30" fmla="val 1708323"/>
              <a:gd name="f31" fmla="val 435250"/>
              <a:gd name="f32" fmla="val 1728064"/>
              <a:gd name="f33" fmla="val 442912"/>
              <a:gd name="f34" fmla="val 1685925"/>
              <a:gd name="f35" fmla="val 445790"/>
              <a:gd name="f36" fmla="val 1670094"/>
              <a:gd name="f37" fmla="val 452232"/>
              <a:gd name="f38" fmla="val 1653206"/>
              <a:gd name="f39" fmla="val 457200"/>
              <a:gd name="f40" fmla="val 1638300"/>
              <a:gd name="f41" fmla="val 458787"/>
              <a:gd name="f42" fmla="val 1633537"/>
              <a:gd name="f43" fmla="val 457199"/>
              <a:gd name="f44" fmla="val 1625600"/>
              <a:gd name="f45" fmla="val 461962"/>
              <a:gd name="f46" fmla="val 1624012"/>
              <a:gd name="f47" fmla="val 504825"/>
              <a:gd name="f48" fmla="val 1609725"/>
              <a:gd name="f49" fmla="val 509587"/>
              <a:gd name="f50" fmla="val 1608138"/>
              <a:gd name="f51" fmla="val 514131"/>
              <a:gd name="f52" fmla="val 1605585"/>
              <a:gd name="f53" fmla="val 519112"/>
              <a:gd name="f54" fmla="val 1604962"/>
              <a:gd name="f55" fmla="val 557212"/>
              <a:gd name="f56" fmla="val 1600200"/>
              <a:gd name="f57" fmla="val 560387"/>
              <a:gd name="f58" fmla="val 1590675"/>
              <a:gd name="f59" fmla="val 572306"/>
              <a:gd name="f60" fmla="val 1579979"/>
              <a:gd name="f61" fmla="val 566737"/>
              <a:gd name="f62" fmla="val 1571625"/>
              <a:gd name="f63" fmla="val 547687"/>
              <a:gd name="f64" fmla="val 1543050"/>
              <a:gd name="f65" fmla="val 557695"/>
              <a:gd name="f66" fmla="val 1513029"/>
              <a:gd name="f67" fmla="val 543691"/>
              <a:gd name="f68" fmla="val 1540838"/>
              <a:gd name="f69" fmla="val 585787"/>
              <a:gd name="f70" fmla="val 1524000"/>
              <a:gd name="f71" fmla="val 592041"/>
              <a:gd name="f72" fmla="val 1521499"/>
              <a:gd name="f73" fmla="val 595312"/>
              <a:gd name="f74" fmla="val 1514475"/>
              <a:gd name="f75" fmla="val 600075"/>
              <a:gd name="f76" fmla="val 1509712"/>
              <a:gd name="f77" fmla="val 602670"/>
              <a:gd name="f78" fmla="val 1501927"/>
              <a:gd name="f79" fmla="val 606587"/>
              <a:gd name="f80" fmla="val 1485996"/>
              <a:gd name="f81" fmla="val 614362"/>
              <a:gd name="f82" fmla="val 1481137"/>
              <a:gd name="f83" fmla="val 622876"/>
              <a:gd name="f84" fmla="val 1475816"/>
              <a:gd name="f85" fmla="val 634583"/>
              <a:gd name="f86" fmla="val 1477181"/>
              <a:gd name="f87" fmla="val 642937"/>
              <a:gd name="f88" fmla="val 1471612"/>
              <a:gd name="f89" fmla="val 647700"/>
              <a:gd name="f90" fmla="val 1468437"/>
              <a:gd name="f91" fmla="val 652828"/>
              <a:gd name="f92" fmla="val 1465751"/>
              <a:gd name="f93" fmla="val 657225"/>
              <a:gd name="f94" fmla="val 1462087"/>
              <a:gd name="f95" fmla="val 662399"/>
              <a:gd name="f96" fmla="val 1457775"/>
              <a:gd name="f97" fmla="val 665908"/>
              <a:gd name="f98" fmla="val 1451536"/>
              <a:gd name="f99" fmla="val 671512"/>
              <a:gd name="f100" fmla="val 1447800"/>
              <a:gd name="f101" fmla="val 675689"/>
              <a:gd name="f102" fmla="val 1445015"/>
              <a:gd name="f103" fmla="val 681310"/>
              <a:gd name="f104" fmla="val 1445282"/>
              <a:gd name="f105" fmla="val 685800"/>
              <a:gd name="f106" fmla="val 1443037"/>
              <a:gd name="f107" fmla="val 690919"/>
              <a:gd name="f108" fmla="val 1440477"/>
              <a:gd name="f109" fmla="val 695325"/>
              <a:gd name="f110" fmla="val 1436687"/>
              <a:gd name="f111" fmla="val 700087"/>
              <a:gd name="f112" fmla="val 1433512"/>
              <a:gd name="f113" fmla="val 709360"/>
              <a:gd name="f114" fmla="val 1405697"/>
              <a:gd name="f115" fmla="val 697595"/>
              <a:gd name="f116" fmla="val 1431243"/>
              <a:gd name="f117" fmla="val 719137"/>
              <a:gd name="f118" fmla="val 1409700"/>
              <a:gd name="f119" fmla="val 750884"/>
              <a:gd name="f120" fmla="val 1377952"/>
              <a:gd name="f121" fmla="val 704853"/>
              <a:gd name="f122" fmla="val 1411284"/>
              <a:gd name="f123" fmla="val 742950"/>
              <a:gd name="f124" fmla="val 1385887"/>
              <a:gd name="f125" fmla="val 746347"/>
              <a:gd name="f126" fmla="val 1375695"/>
              <a:gd name="f127" fmla="val 748548"/>
              <a:gd name="f128" fmla="val 1364915"/>
              <a:gd name="f129" fmla="val 757237"/>
              <a:gd name="f130" fmla="val 1357312"/>
              <a:gd name="f131" fmla="val 765852"/>
              <a:gd name="f132" fmla="val 1349774"/>
              <a:gd name="f133" fmla="val 785812"/>
              <a:gd name="f134" fmla="val 1338262"/>
              <a:gd name="f135" fmla="val 792162"/>
              <a:gd name="f136" fmla="val 1328737"/>
              <a:gd name="f137" fmla="val 801241"/>
              <a:gd name="f138" fmla="val 1320547"/>
              <a:gd name="f139" fmla="val 804862"/>
              <a:gd name="f140" fmla="val 1309687"/>
              <a:gd name="f141" fmla="val 811435"/>
              <a:gd name="f142" fmla="val 1289970"/>
              <a:gd name="f143" fmla="val 806840"/>
              <a:gd name="f144" fmla="val 1299577"/>
              <a:gd name="f145" fmla="val 819150"/>
              <a:gd name="f146" fmla="val 1281112"/>
              <a:gd name="f147" fmla="val 828421"/>
              <a:gd name="f148" fmla="val 1253298"/>
              <a:gd name="f149" fmla="val 816658"/>
              <a:gd name="f150" fmla="val 1278842"/>
              <a:gd name="f151" fmla="val 838200"/>
              <a:gd name="f152" fmla="val 1257300"/>
              <a:gd name="f153" fmla="val 859742"/>
              <a:gd name="f154" fmla="val 1235758"/>
              <a:gd name="f155" fmla="val 834198"/>
              <a:gd name="f156" fmla="val 1247521"/>
              <a:gd name="f157" fmla="val 862012"/>
              <a:gd name="f158" fmla="val 1238250"/>
              <a:gd name="f159" fmla="val 866775"/>
              <a:gd name="f160" fmla="val 1235075"/>
              <a:gd name="f161" fmla="val 871903"/>
              <a:gd name="f162" fmla="val 1232389"/>
              <a:gd name="f163" fmla="val 876300"/>
              <a:gd name="f164" fmla="val 1228725"/>
              <a:gd name="f165" fmla="val 881474"/>
              <a:gd name="f166" fmla="val 1224413"/>
              <a:gd name="f167" fmla="val 884699"/>
              <a:gd name="f168" fmla="val 1217708"/>
              <a:gd name="f169" fmla="val 890587"/>
              <a:gd name="f170" fmla="val 1214437"/>
              <a:gd name="f171" fmla="val 899364"/>
              <a:gd name="f172" fmla="val 1209561"/>
              <a:gd name="f173" fmla="val 909637"/>
              <a:gd name="f174" fmla="val 1208087"/>
              <a:gd name="f175" fmla="val 919162"/>
              <a:gd name="f176" fmla="val 1204912"/>
              <a:gd name="f177" fmla="val 924592"/>
              <a:gd name="f178" fmla="val 1203102"/>
              <a:gd name="f179" fmla="val 928687"/>
              <a:gd name="f180" fmla="val 1198562"/>
              <a:gd name="f181" fmla="val 933450"/>
              <a:gd name="f182" fmla="val 1195387"/>
              <a:gd name="f183" fmla="val 955675"/>
              <a:gd name="f184" fmla="val 1162050"/>
              <a:gd name="f185" fmla="val 942975"/>
              <a:gd name="f186" fmla="val 1173162"/>
              <a:gd name="f187" fmla="val 966787"/>
              <a:gd name="f188" fmla="val 1157287"/>
              <a:gd name="f189" fmla="val 978761"/>
              <a:gd name="f190" fmla="val 1121370"/>
              <a:gd name="f191" fmla="val 962607"/>
              <a:gd name="f192" fmla="val 1165648"/>
              <a:gd name="f193" fmla="val 981075"/>
              <a:gd name="f194" fmla="val 1128712"/>
              <a:gd name="f195" fmla="val 983320"/>
              <a:gd name="f196" fmla="val 1124222"/>
              <a:gd name="f197" fmla="val 983592"/>
              <a:gd name="f198" fmla="val 1118915"/>
              <a:gd name="f199" fmla="val 985837"/>
              <a:gd name="f200" fmla="val 1114425"/>
              <a:gd name="f201" fmla="val 988397"/>
              <a:gd name="f202" fmla="val 1109305"/>
              <a:gd name="f203" fmla="val 992802"/>
              <a:gd name="f204" fmla="val 1105257"/>
              <a:gd name="f205" fmla="val 995362"/>
              <a:gd name="f206" fmla="val 1100137"/>
              <a:gd name="f207" fmla="val 997607"/>
              <a:gd name="f208" fmla="val 1095647"/>
              <a:gd name="f209" fmla="val 996989"/>
              <a:gd name="f210" fmla="val 1089770"/>
              <a:gd name="f211" fmla="val 1000125"/>
              <a:gd name="f212" fmla="val 1085850"/>
              <a:gd name="f213" fmla="val 1009224"/>
              <a:gd name="f214" fmla="val 1074476"/>
              <a:gd name="f215" fmla="val 1017196"/>
              <a:gd name="f216" fmla="val 1077314"/>
              <a:gd name="f217" fmla="val 1028700"/>
              <a:gd name="f218" fmla="val 1071562"/>
              <a:gd name="f219" fmla="val 1033819"/>
              <a:gd name="f220" fmla="val 1069002"/>
              <a:gd name="f221" fmla="val 1038225"/>
              <a:gd name="f222" fmla="val 1065212"/>
              <a:gd name="f223" fmla="val 1042987"/>
              <a:gd name="f224" fmla="val 1062037"/>
              <a:gd name="f225" fmla="val 1046162"/>
              <a:gd name="f226" fmla="val 1057275"/>
              <a:gd name="f227" fmla="val 1048043"/>
              <a:gd name="f228" fmla="val 1051326"/>
              <a:gd name="f229" fmla="val 1052512"/>
              <a:gd name="f230" fmla="val 1047750"/>
              <a:gd name="f231" fmla="val 1056432"/>
              <a:gd name="f232" fmla="val 1044614"/>
              <a:gd name="f233" fmla="val 1062310"/>
              <a:gd name="f234" fmla="val 1045232"/>
              <a:gd name="f235" fmla="val 1066800"/>
              <a:gd name="f236" fmla="val 1103722"/>
              <a:gd name="f237" fmla="val 1024526"/>
              <a:gd name="f238" fmla="val 1059468"/>
              <a:gd name="f239" fmla="val 1040667"/>
              <a:gd name="f240" fmla="val 1095375"/>
              <a:gd name="f241" fmla="val 1104064"/>
              <a:gd name="f242" fmla="val 1015666"/>
              <a:gd name="f243" fmla="val 1104148"/>
              <a:gd name="f244" fmla="val 1011571"/>
              <a:gd name="f245" fmla="val 1119187"/>
              <a:gd name="f246" fmla="val 1004887"/>
              <a:gd name="f247" fmla="val 1128362"/>
              <a:gd name="f248" fmla="val 1000809"/>
              <a:gd name="f249" fmla="val 1139408"/>
              <a:gd name="f250" fmla="val 1000931"/>
              <a:gd name="f251" fmla="val 1147762"/>
              <a:gd name="f252" fmla="val 1152525"/>
              <a:gd name="f253" fmla="val 992187"/>
              <a:gd name="f254" fmla="val 1156819"/>
              <a:gd name="f255" fmla="val 988162"/>
              <a:gd name="f256" fmla="val 1171225"/>
              <a:gd name="f257" fmla="val 981759"/>
              <a:gd name="f258" fmla="val 1190625"/>
              <a:gd name="f259" fmla="val 976312"/>
              <a:gd name="f260" fmla="val 1205719"/>
              <a:gd name="f261" fmla="val 953672"/>
              <a:gd name="f262" fmla="val 1198341"/>
              <a:gd name="f263" fmla="val 967453"/>
              <a:gd name="f264" fmla="val 1209675"/>
              <a:gd name="f265" fmla="val 1211262"/>
              <a:gd name="f266" fmla="val 1211652"/>
              <a:gd name="f267" fmla="val 923339"/>
              <a:gd name="f268" fmla="val 1217612"/>
              <a:gd name="f269" fmla="val 914400"/>
              <a:gd name="f270" fmla="val 1221637"/>
              <a:gd name="f271" fmla="val 910105"/>
              <a:gd name="f272" fmla="val 1223962"/>
              <a:gd name="f273" fmla="val 904875"/>
              <a:gd name="f274" fmla="val 1228040"/>
              <a:gd name="f275" fmla="val 895700"/>
              <a:gd name="f276" fmla="val 1231052"/>
              <a:gd name="f277" fmla="val 886040"/>
              <a:gd name="f278" fmla="val 1233487"/>
              <a:gd name="f279" fmla="val 869950"/>
              <a:gd name="f280" fmla="val 1235672"/>
              <a:gd name="f281" fmla="val 863266"/>
              <a:gd name="f282" fmla="val 857250"/>
              <a:gd name="f283" fmla="val 1240505"/>
              <a:gd name="f284" fmla="val 851989"/>
              <a:gd name="f285" fmla="val 1244600"/>
              <a:gd name="f286" fmla="val 847725"/>
              <a:gd name="f287" fmla="val 1247775"/>
              <a:gd name="f288" fmla="val 842962"/>
              <a:gd name="f289" fmla="val 1265139"/>
              <a:gd name="f290" fmla="val 790865"/>
              <a:gd name="f291" fmla="val 1237446"/>
              <a:gd name="f292" fmla="val 869773"/>
              <a:gd name="f293" fmla="val 1262062"/>
              <a:gd name="f294" fmla="val 814387"/>
              <a:gd name="f295" fmla="val 1266140"/>
              <a:gd name="f296" fmla="val 805212"/>
              <a:gd name="f297" fmla="val 1266018"/>
              <a:gd name="f298" fmla="val 794166"/>
              <a:gd name="f299" fmla="val 1271587"/>
              <a:gd name="f300" fmla="val 1274762"/>
              <a:gd name="f301" fmla="val 781050"/>
              <a:gd name="f302" fmla="val 1278787"/>
              <a:gd name="f303" fmla="val 776755"/>
              <a:gd name="f304" fmla="val 771525"/>
              <a:gd name="f305" fmla="val 1292787"/>
              <a:gd name="f306" fmla="val 745257"/>
              <a:gd name="f307" fmla="val 1288998"/>
              <a:gd name="f308" fmla="val 744744"/>
              <a:gd name="f309" fmla="val 1295400"/>
              <a:gd name="f310" fmla="val 1296618"/>
              <a:gd name="f311" fmla="val 714267"/>
              <a:gd name="f312" fmla="val 1298575"/>
              <a:gd name="f313" fmla="val 709612"/>
              <a:gd name="f314" fmla="val 1300162"/>
              <a:gd name="f315" fmla="val 704850"/>
              <a:gd name="f316" fmla="val 1297742"/>
              <a:gd name="f317" fmla="val 685643"/>
              <a:gd name="f318" fmla="val 676275"/>
              <a:gd name="f319" fmla="val 1292965"/>
              <a:gd name="f320" fmla="val 666535"/>
              <a:gd name="f321" fmla="val 1285875"/>
              <a:gd name="f322" fmla="val 1287462"/>
              <a:gd name="f323" fmla="val 641350"/>
              <a:gd name="f324" fmla="val 1288839"/>
              <a:gd name="f325" fmla="val 634944"/>
              <a:gd name="f326" fmla="val 1290637"/>
              <a:gd name="f327" fmla="val 628650"/>
              <a:gd name="f328" fmla="val 1292016"/>
              <a:gd name="f329" fmla="val 623823"/>
              <a:gd name="f330" fmla="val 1298412"/>
              <a:gd name="f331" fmla="val 618378"/>
              <a:gd name="f332" fmla="val 1291473"/>
              <a:gd name="f333" fmla="val 609126"/>
              <a:gd name="f334" fmla="val 1282700"/>
              <a:gd name="f335" fmla="val 611187"/>
              <a:gd name="f336" fmla="val 1276350"/>
              <a:gd name="f337" fmla="val 609600"/>
              <a:gd name="f338" fmla="val 606425"/>
              <a:gd name="f339" fmla="val 1290380"/>
              <a:gd name="f340" fmla="val 605095"/>
              <a:gd name="f341" fmla="val 1300420"/>
              <a:gd name="f342" fmla="val 595055"/>
              <a:gd name="f343" fmla="val 1301403"/>
              <a:gd name="f344" fmla="val 587189"/>
              <a:gd name="f345" fmla="val 1304925"/>
              <a:gd name="f346" fmla="val 581025"/>
              <a:gd name="f347" fmla="val 1313766"/>
              <a:gd name="f348" fmla="val 565553"/>
              <a:gd name="f349" fmla="val 1315603"/>
              <a:gd name="f350" fmla="val 565584"/>
              <a:gd name="f351" fmla="val 552450"/>
              <a:gd name="f352" fmla="val 1329354"/>
              <a:gd name="f353" fmla="val 546284"/>
              <a:gd name="f354" fmla="val 1331693"/>
              <a:gd name="f355" fmla="val 487583"/>
              <a:gd name="f356" fmla="val 1343025"/>
              <a:gd name="f357" fmla="val 476250"/>
              <a:gd name="f358" fmla="val 1361359"/>
              <a:gd name="f359" fmla="val 457915"/>
              <a:gd name="f360" fmla="val 1353576"/>
              <a:gd name="f361" fmla="val 467566"/>
              <a:gd name="f362" fmla="val 1366837"/>
              <a:gd name="f363" fmla="val 447675"/>
              <a:gd name="f364" fmla="val 1370233"/>
              <a:gd name="f365" fmla="val 423902"/>
              <a:gd name="f366" fmla="val 1375659"/>
              <a:gd name="f367" fmla="val 415872"/>
              <a:gd name="f368" fmla="val 395287"/>
              <a:gd name="f369" fmla="val 1364582"/>
              <a:gd name="f370" fmla="val 390026"/>
              <a:gd name="f371" fmla="val 1360487"/>
              <a:gd name="f372" fmla="val 385762"/>
              <a:gd name="f373" fmla="val 381000"/>
              <a:gd name="f374" fmla="val 1355725"/>
              <a:gd name="f375" fmla="val 376237"/>
              <a:gd name="f376" fmla="val 1355686"/>
              <a:gd name="f377" fmla="val 370632"/>
              <a:gd name="f378" fmla="val 1352550"/>
              <a:gd name="f379" fmla="val 366712"/>
              <a:gd name="f380" fmla="val 1345836"/>
              <a:gd name="f381" fmla="val 358319"/>
              <a:gd name="f382" fmla="val 1333387"/>
              <a:gd name="f383" fmla="val 355562"/>
              <a:gd name="f384" fmla="val 1323975"/>
              <a:gd name="f385" fmla="val 1316037"/>
              <a:gd name="f386" fmla="val 354012"/>
              <a:gd name="f387" fmla="val 1308257"/>
              <a:gd name="f388" fmla="val 357187"/>
              <a:gd name="f389" fmla="val 1293617"/>
              <a:gd name="f390" fmla="val 1287502"/>
              <a:gd name="f391" fmla="val 353845"/>
              <a:gd name="f392" fmla="val 1273210"/>
              <a:gd name="f393" fmla="val 350669"/>
              <a:gd name="f394" fmla="val 1265237"/>
              <a:gd name="f395" fmla="val 349250"/>
              <a:gd name="f396" fmla="val 347662"/>
              <a:gd name="f397" fmla="val 1239837"/>
              <a:gd name="f398" fmla="val 1222413"/>
              <a:gd name="f399" fmla="val 353519"/>
              <a:gd name="f400" fmla="val 1196380"/>
              <a:gd name="f401" fmla="val 351892"/>
              <a:gd name="f402" fmla="val 1189619"/>
              <a:gd name="f403" fmla="val 343610"/>
              <a:gd name="f404" fmla="val 1181100"/>
              <a:gd name="f405" fmla="val 342900"/>
              <a:gd name="f406" fmla="val 1132032"/>
              <a:gd name="f407" fmla="val 338811"/>
              <a:gd name="f408" fmla="val 1082675"/>
              <a:gd name="f409" fmla="val 339725"/>
              <a:gd name="f410" fmla="val 1033462"/>
              <a:gd name="f411" fmla="val 338137"/>
              <a:gd name="f412" fmla="val 1018483"/>
              <a:gd name="f413" fmla="val 333144"/>
              <a:gd name="f414" fmla="val 1015080"/>
              <a:gd name="f415" fmla="val 334377"/>
              <a:gd name="f416" fmla="val 319087"/>
              <a:gd name="f417" fmla="val 995301"/>
              <a:gd name="f418" fmla="val 304709"/>
              <a:gd name="f419" fmla="val 1005654"/>
              <a:gd name="f420" fmla="val 284419"/>
              <a:gd name="f421" fmla="val 276225"/>
              <a:gd name="f422" fmla="val 951652"/>
              <a:gd name="f423" fmla="val 266417"/>
              <a:gd name="f424" fmla="val 971782"/>
              <a:gd name="f425" fmla="val 271961"/>
              <a:gd name="f426" fmla="val 266700"/>
              <a:gd name="f427" fmla="val 916606"/>
              <a:gd name="f428" fmla="val 253919"/>
              <a:gd name="f429" fmla="val 911782"/>
              <a:gd name="f430" fmla="val 224672"/>
              <a:gd name="f431" fmla="val 214312"/>
              <a:gd name="f432" fmla="val 898525"/>
              <a:gd name="f433" fmla="val 204787"/>
              <a:gd name="f434" fmla="val 889446"/>
              <a:gd name="f435" fmla="val 196597"/>
              <a:gd name="f436" fmla="val 885825"/>
              <a:gd name="f437" fmla="val 185737"/>
              <a:gd name="f438" fmla="val 884237"/>
              <a:gd name="f439" fmla="val 180975"/>
              <a:gd name="f440" fmla="val 883307"/>
              <a:gd name="f441" fmla="val 175940"/>
              <a:gd name="f442" fmla="val 881062"/>
              <a:gd name="f443" fmla="val 171450"/>
              <a:gd name="f444" fmla="val 873747"/>
              <a:gd name="f445" fmla="val 156820"/>
              <a:gd name="f446" fmla="val 866947"/>
              <a:gd name="f447" fmla="val 151912"/>
              <a:gd name="f448" fmla="val 852487"/>
              <a:gd name="f449" fmla="val 142875"/>
              <a:gd name="f450" fmla="val 836468"/>
              <a:gd name="f451" fmla="val 132864"/>
              <a:gd name="f452" fmla="val 823185"/>
              <a:gd name="f453" fmla="val 129933"/>
              <a:gd name="f454" fmla="val 123825"/>
              <a:gd name="f455" fmla="val 790575"/>
              <a:gd name="f456" fmla="val 119062"/>
              <a:gd name="f457" fmla="val 776287"/>
              <a:gd name="f458" fmla="val 114300"/>
              <a:gd name="f459" fmla="val 111125"/>
              <a:gd name="f460" fmla="val 765576"/>
              <a:gd name="f461" fmla="val 109244"/>
              <a:gd name="f462" fmla="val 762000"/>
              <a:gd name="f463" fmla="val 104775"/>
              <a:gd name="f464" fmla="val 758864"/>
              <a:gd name="f465" fmla="val 100855"/>
              <a:gd name="f466" fmla="val 759482"/>
              <a:gd name="f467" fmla="val 94977"/>
              <a:gd name="f468" fmla="val 90487"/>
              <a:gd name="f469" fmla="val 752845"/>
              <a:gd name="f470" fmla="val 81703"/>
              <a:gd name="f471" fmla="val 741323"/>
              <a:gd name="f472" fmla="val 67177"/>
              <a:gd name="f473" fmla="val 733425"/>
              <a:gd name="f474" fmla="val 61912"/>
              <a:gd name="f475" fmla="val 729248"/>
              <a:gd name="f476" fmla="val 59127"/>
              <a:gd name="f477" fmla="val 723900"/>
              <a:gd name="f478" fmla="val 58737"/>
              <a:gd name="f479" fmla="val 57150"/>
              <a:gd name="f480" fmla="val 661987"/>
              <a:gd name="f481" fmla="val 19050"/>
              <a:gd name="f482" fmla="val 15875"/>
              <a:gd name="f483" fmla="val 653130"/>
              <a:gd name="f484" fmla="val 11335"/>
              <a:gd name="f485" fmla="val 9525"/>
              <a:gd name="f486" fmla="val 627203"/>
              <a:gd name="f487" fmla="val 2692"/>
              <a:gd name="f488" fmla="val 638282"/>
              <a:gd name="f489" fmla="val 5979"/>
              <a:gd name="f490" fmla="val 3175"/>
              <a:gd name="f491" fmla="val 605194"/>
              <a:gd name="f492" fmla="val 6965"/>
              <a:gd name="f493" fmla="val 595585"/>
              <a:gd name="f494" fmla="val 11770"/>
              <a:gd name="f495" fmla="val 589707"/>
              <a:gd name="f496" fmla="val 11151"/>
              <a:gd name="f497" fmla="val 14287"/>
              <a:gd name="f498" fmla="val 581317"/>
              <a:gd name="f499" fmla="val 17863"/>
              <a:gd name="f500" fmla="val 580659"/>
              <a:gd name="f501" fmla="val 24911"/>
              <a:gd name="f502" fmla="val 576262"/>
              <a:gd name="f503" fmla="val 28575"/>
              <a:gd name="f504" fmla="val 570808"/>
              <a:gd name="f505" fmla="val 33120"/>
              <a:gd name="f506" fmla="val 563376"/>
              <a:gd name="f507" fmla="val 34578"/>
              <a:gd name="f508" fmla="val 38100"/>
              <a:gd name="f509" fmla="val 552242"/>
              <a:gd name="f510" fmla="val 40940"/>
              <a:gd name="f511" fmla="val 44450"/>
              <a:gd name="f512" fmla="val 542925"/>
              <a:gd name="f513" fmla="val 47625"/>
              <a:gd name="f514" fmla="val 554260"/>
              <a:gd name="f515" fmla="val 81630"/>
              <a:gd name="f516" fmla="val 558019"/>
              <a:gd name="f517" fmla="val 67846"/>
              <a:gd name="f518" fmla="val 541337"/>
              <a:gd name="f519" fmla="val 106362"/>
              <a:gd name="f520" fmla="val 538162"/>
              <a:gd name="f521" fmla="val 122158"/>
              <a:gd name="f522" fmla="val 138112"/>
              <a:gd name="f523" fmla="val 147768"/>
              <a:gd name="f524" fmla="val 543991"/>
              <a:gd name="f525" fmla="val 157090"/>
              <a:gd name="f526" fmla="val 166687"/>
              <a:gd name="f527" fmla="val 542293"/>
              <a:gd name="f528" fmla="val 172376"/>
              <a:gd name="f529" fmla="val 537064"/>
              <a:gd name="f530" fmla="val 176578"/>
              <a:gd name="f531" fmla="val 533400"/>
              <a:gd name="f532" fmla="val 521943"/>
              <a:gd name="f533" fmla="val 194724"/>
              <a:gd name="f534" fmla="val 518871"/>
              <a:gd name="f535" fmla="val 195423"/>
              <a:gd name="f536" fmla="val 500951"/>
              <a:gd name="f537" fmla="val 216408"/>
              <a:gd name="f538" fmla="val 499769"/>
              <a:gd name="f539" fmla="val 224130"/>
              <a:gd name="f540" fmla="val 490537"/>
              <a:gd name="f541" fmla="val 233362"/>
              <a:gd name="f542" fmla="val 486490"/>
              <a:gd name="f543" fmla="val 237409"/>
              <a:gd name="f544" fmla="val 481369"/>
              <a:gd name="f545" fmla="val 240327"/>
              <a:gd name="f546" fmla="val 242887"/>
              <a:gd name="f547" fmla="val 471760"/>
              <a:gd name="f548" fmla="val 245132"/>
              <a:gd name="f549" fmla="val 466725"/>
              <a:gd name="f550" fmla="val 246062"/>
              <a:gd name="f551" fmla="val 247650"/>
              <a:gd name="f552" fmla="val 465137"/>
              <a:gd name="f553" fmla="val 257175"/>
              <a:gd name="f554" fmla="val 473456"/>
              <a:gd name="f555" fmla="val 266380"/>
              <a:gd name="f556" fmla="val 471487"/>
              <a:gd name="f557" fmla="val 468931"/>
              <a:gd name="f558" fmla="val 289006"/>
              <a:gd name="f559" fmla="val 464106"/>
              <a:gd name="f560" fmla="val 318252"/>
              <a:gd name="f561" fmla="val 474972"/>
              <a:gd name="f562" fmla="val 383843"/>
              <a:gd name="f563" fmla="val 442245"/>
              <a:gd name="f564" fmla="val 332040"/>
              <a:gd name="f565" fmla="val 371475"/>
              <a:gd name="f566" fmla="val 464522"/>
              <a:gd name="f567" fmla="val 376594"/>
              <a:gd name="f568" fmla="val 469162"/>
              <a:gd name="f569" fmla="val 380532"/>
              <a:gd name="f570" fmla="val 494159"/>
              <a:gd name="f571" fmla="val 436773"/>
              <a:gd name="f572" fmla="val 468980"/>
              <a:gd name="f573" fmla="val 396288"/>
              <a:gd name="f574" fmla="val 488246"/>
              <a:gd name="f575" fmla="val 449246"/>
              <a:gd name="f576" fmla="val 486700"/>
              <a:gd name="f577" fmla="val 474446"/>
              <a:gd name="f578" fmla="val 481012"/>
              <a:gd name="f579" fmla="val 495300"/>
              <a:gd name="f580" fmla="val 478370"/>
              <a:gd name="f581" fmla="val 504986"/>
              <a:gd name="f582" fmla="val 477056"/>
              <a:gd name="f583" fmla="val 515521"/>
              <a:gd name="f584" fmla="val 523875"/>
              <a:gd name="f585" fmla="val 468312"/>
              <a:gd name="f586" fmla="val 528637"/>
              <a:gd name="f587" fmla="val 466932"/>
              <a:gd name="f588" fmla="val 535322"/>
              <a:gd name="f589" fmla="val 454934"/>
              <a:gd name="f590" fmla="val 542178"/>
              <a:gd name="f591" fmla="val 446087"/>
              <a:gd name="f592" fmla="val 438150"/>
              <a:gd name="f593" fmla="val 446497"/>
              <a:gd name="f594" fmla="val 548490"/>
              <a:gd name="f595" fmla="val 459500"/>
              <a:gd name="f596" fmla="val 552936"/>
              <a:gd name="f597" fmla="val 456259"/>
              <a:gd name="f598" fmla="val 572383"/>
              <a:gd name="f599" fmla="val 450850"/>
              <a:gd name="f600" fmla="val 458323"/>
              <a:gd name="f601" fmla="val 589700"/>
              <a:gd name="f602" fmla="val 456077"/>
              <a:gd name="f603" fmla="val 600925"/>
              <a:gd name="f604" fmla="val 446488"/>
              <a:gd name="f605" fmla="val 600367"/>
              <a:gd name="f606" fmla="val 604837"/>
              <a:gd name="f607" fmla="val 439776"/>
              <a:gd name="f608" fmla="val 608757"/>
              <a:gd name="f609" fmla="val 439368"/>
              <a:gd name="f610" fmla="val 614255"/>
              <a:gd name="f611" fmla="val 619125"/>
              <a:gd name="f612" fmla="val 436187"/>
              <a:gd name="f613" fmla="val 626978"/>
              <a:gd name="f614" fmla="val 435350"/>
              <a:gd name="f615" fmla="val 635084"/>
              <a:gd name="f616" fmla="val 433387"/>
              <a:gd name="f617" fmla="val 432169"/>
              <a:gd name="f618" fmla="val 647807"/>
              <a:gd name="f619" fmla="val 430004"/>
              <a:gd name="f620" fmla="val 652398"/>
              <a:gd name="f621" fmla="val 426827"/>
              <a:gd name="f622" fmla="val 663519"/>
              <a:gd name="f623" fmla="val 425660"/>
              <a:gd name="f624" fmla="val 669981"/>
              <a:gd name="f625" fmla="val 423862"/>
              <a:gd name="f626" fmla="val 422483"/>
              <a:gd name="f627" fmla="val 681102"/>
              <a:gd name="f628" fmla="val 422236"/>
              <a:gd name="f629" fmla="val 686642"/>
              <a:gd name="f630" fmla="val 419100"/>
              <a:gd name="f631" fmla="val 690562"/>
              <a:gd name="f632" fmla="val 412386"/>
              <a:gd name="f633" fmla="val 698954"/>
              <a:gd name="f634" fmla="val 399936"/>
              <a:gd name="f635" fmla="val 701713"/>
              <a:gd name="f636" fmla="val 390525"/>
              <a:gd name="f637" fmla="val 392112"/>
              <a:gd name="f638" fmla="val 393042"/>
              <a:gd name="f639" fmla="val 714647"/>
              <a:gd name="f640" fmla="val 413755"/>
              <a:gd name="f641" fmla="val 756073"/>
              <a:gd name="f642" fmla="val 397601"/>
              <a:gd name="f643" fmla="val 711795"/>
              <a:gd name="f644" fmla="val 409575"/>
              <a:gd name="f645" fmla="val 747712"/>
              <a:gd name="f646" fmla="val 401637"/>
              <a:gd name="f647" fmla="val 749300"/>
              <a:gd name="f648" fmla="val 393002"/>
              <a:gd name="f649" fmla="val 748855"/>
              <a:gd name="f650" fmla="val 752475"/>
              <a:gd name="f651" fmla="val 370157"/>
              <a:gd name="f652" fmla="val 760277"/>
              <a:gd name="f653" fmla="val 372891"/>
              <a:gd name="f654" fmla="val 770109"/>
              <a:gd name="f655" fmla="val 361950"/>
              <a:gd name="f656" fmla="val 357903"/>
              <a:gd name="f657" fmla="val 785097"/>
              <a:gd name="f658" fmla="val 787400"/>
              <a:gd name="f659" fmla="val 795337"/>
              <a:gd name="f660" fmla="val 340147"/>
              <a:gd name="f661" fmla="val 799503"/>
              <a:gd name="f662" fmla="val 330469"/>
              <a:gd name="f663" fmla="val 825311"/>
              <a:gd name="f664" fmla="val 337097"/>
              <a:gd name="f665" fmla="val 837380"/>
              <a:gd name="f666" fmla="val 320675"/>
              <a:gd name="f667" fmla="val 316885"/>
              <a:gd name="f668" fmla="val 866418"/>
              <a:gd name="f669" fmla="val 314325"/>
              <a:gd name="f670" fmla="val 871537"/>
              <a:gd name="f671" fmla="val 312080"/>
              <a:gd name="f672" fmla="val 876027"/>
              <a:gd name="f673" fmla="val 312698"/>
              <a:gd name="f674" fmla="val 881905"/>
              <a:gd name="f675" fmla="val 309562"/>
              <a:gd name="f676" fmla="val 305986"/>
              <a:gd name="f677" fmla="val 890294"/>
              <a:gd name="f678" fmla="val 300037"/>
              <a:gd name="f679" fmla="val 892175"/>
              <a:gd name="f680" fmla="val 295275"/>
              <a:gd name="f681" fmla="val 895350"/>
              <a:gd name="f682" fmla="val 286460"/>
              <a:gd name="f683" fmla="val 921792"/>
              <a:gd name="f684" fmla="val 285750"/>
              <a:gd name="f685" fmla="val 920285"/>
              <a:gd name="f686" fmla="val 962025"/>
              <a:gd name="f687" fmla="val 970119"/>
              <a:gd name="f688" fmla="val 287163"/>
              <a:gd name="f689" fmla="val 978468"/>
              <a:gd name="f690" fmla="val 290512"/>
              <a:gd name="f691" fmla="val 295249"/>
              <a:gd name="f692" fmla="val 996259"/>
              <a:gd name="f693" fmla="val 305942"/>
              <a:gd name="f694" fmla="val 1003552"/>
              <a:gd name="f695" fmla="val 1014412"/>
              <a:gd name="f696" fmla="val 311150"/>
              <a:gd name="f697" fmla="val 307360"/>
              <a:gd name="f698" fmla="val 1037868"/>
              <a:gd name="f699" fmla="val 304800"/>
              <a:gd name="f700" fmla="val 302555"/>
              <a:gd name="f701" fmla="val 1047477"/>
              <a:gd name="f702" fmla="val 301416"/>
              <a:gd name="f703" fmla="val 1052448"/>
              <a:gd name="f704" fmla="val 298000"/>
              <a:gd name="f705" fmla="val 1064404"/>
              <a:gd name="f706" fmla="val 294321"/>
              <a:gd name="f707" fmla="val 1082994"/>
              <a:gd name="f708" fmla="val 1090612"/>
              <a:gd name="f709" fmla="val 287952"/>
              <a:gd name="f710" fmla="val 1095732"/>
              <a:gd name="f711" fmla="val 284162"/>
              <a:gd name="f712" fmla="val 280987"/>
              <a:gd name="f713" fmla="val 1104900"/>
              <a:gd name="f714" fmla="val 269017"/>
              <a:gd name="f715" fmla="val 1140812"/>
              <a:gd name="f716" fmla="val 286557"/>
              <a:gd name="f717" fmla="val 1097937"/>
              <a:gd name="f718" fmla="val 261937"/>
              <a:gd name="f719" fmla="val 258801"/>
              <a:gd name="f720" fmla="val 1132632"/>
              <a:gd name="f721" fmla="val 260311"/>
              <a:gd name="f722" fmla="val 1139080"/>
              <a:gd name="f723" fmla="val 1143000"/>
              <a:gd name="f724" fmla="val 253599"/>
              <a:gd name="f725" fmla="val 1147470"/>
              <a:gd name="f726" fmla="val 248118"/>
              <a:gd name="f727" fmla="val 1150200"/>
              <a:gd name="f728" fmla="val 226327"/>
              <a:gd name="f729" fmla="val 1159885"/>
              <a:gd name="f730" fmla="val 203849"/>
              <a:gd name="f731" fmla="val 1165419"/>
              <a:gd name="f732" fmla="val 1166812"/>
              <a:gd name="f733" fmla="val 154041"/>
              <a:gd name="f734" fmla="val 1169250"/>
              <a:gd name="f735" fmla="val 122237"/>
              <a:gd name="f736" fmla="val 1169987"/>
              <a:gd name="f737" fmla="val 1171575"/>
              <a:gd name="f738" fmla="val 80962"/>
              <a:gd name="f739" fmla="val 1174750"/>
              <a:gd name="f740" fmla="val 63500"/>
              <a:gd name="f741" fmla="val 1185862"/>
              <a:gd name="f742" fmla="val 64430"/>
              <a:gd name="f743" fmla="val 1190897"/>
              <a:gd name="f744" fmla="val 66675"/>
              <a:gd name="f745" fmla="val 71068"/>
              <a:gd name="f746" fmla="val 1204173"/>
              <a:gd name="f747" fmla="val 82586"/>
              <a:gd name="f748" fmla="val 1218695"/>
              <a:gd name="f749" fmla="val 94664"/>
              <a:gd name="f750" fmla="val 1226747"/>
              <a:gd name="f751" fmla="val 100012"/>
              <a:gd name="f752" fmla="val 1227137"/>
              <a:gd name="f753" fmla="val 116745"/>
              <a:gd name="f754" fmla="val 1264637"/>
              <a:gd name="f755" fmla="val 99205"/>
              <a:gd name="f756" fmla="val 1221762"/>
              <a:gd name="f757" fmla="val 1252537"/>
              <a:gd name="f758" fmla="val 126961"/>
              <a:gd name="f759" fmla="val 1256457"/>
              <a:gd name="f760" fmla="val 127000"/>
              <a:gd name="f761" fmla="val 128587"/>
              <a:gd name="f762" fmla="val 1266825"/>
              <a:gd name="f763" fmla="val 109537"/>
              <a:gd name="f764" fmla="val 107950"/>
              <a:gd name="f765" fmla="val 107559"/>
              <a:gd name="f766" fmla="val 1334085"/>
              <a:gd name="f767" fmla="val 101600"/>
              <a:gd name="f768" fmla="val 100104"/>
              <a:gd name="f769" fmla="val 1349516"/>
              <a:gd name="f770" fmla="val 95250"/>
              <a:gd name="f771" fmla="val 86736"/>
              <a:gd name="f772" fmla="val 1357871"/>
              <a:gd name="f773" fmla="val 1362075"/>
              <a:gd name="f774" fmla="val 62004"/>
              <a:gd name="f775" fmla="val 1373329"/>
              <a:gd name="f776" fmla="val 1376362"/>
              <a:gd name="f777" fmla="val 48636"/>
              <a:gd name="f778" fmla="val 1381683"/>
              <a:gd name="f779" fmla="val 1382712"/>
              <a:gd name="f780" fmla="val 23812"/>
              <a:gd name="f781" fmla="val 1387475"/>
              <a:gd name="f782" fmla="val 17837"/>
              <a:gd name="f783" fmla="val 1387100"/>
            </a:gdLst>
            <a:ahLst/>
            <a:cxnLst>
              <a:cxn ang="3cd4">
                <a:pos x="hc" y="t"/>
              </a:cxn>
              <a:cxn ang="0">
                <a:pos x="r" y="vc"/>
              </a:cxn>
              <a:cxn ang="cd4">
                <a:pos x="hc" y="b"/>
              </a:cxn>
              <a:cxn ang="cd2">
                <a:pos x="l" y="vc"/>
              </a:cxn>
            </a:cxnLst>
            <a:rect l="l" t="t" r="r" b="b"/>
            <a:pathLst>
              <a:path w="1371626" h="1743075">
                <a:moveTo>
                  <a:pt x="f0" y="f2"/>
                </a:moveTo>
                <a:lnTo>
                  <a:pt x="f3" y="f1"/>
                </a:lnTo>
                <a:cubicBezTo>
                  <a:pt x="f4" y="f5"/>
                  <a:pt x="f6" y="f7"/>
                  <a:pt x="f8" y="f9"/>
                </a:cubicBezTo>
                <a:cubicBezTo>
                  <a:pt x="f10" y="f11"/>
                  <a:pt x="f12" y="f13"/>
                  <a:pt x="f10" y="f14"/>
                </a:cubicBezTo>
                <a:cubicBezTo>
                  <a:pt x="f15" y="f16"/>
                  <a:pt x="f17" y="f18"/>
                  <a:pt x="f19" y="f20"/>
                </a:cubicBezTo>
                <a:cubicBezTo>
                  <a:pt x="f21" y="f18"/>
                  <a:pt x="f22" y="f23"/>
                  <a:pt x="f24" y="f14"/>
                </a:cubicBezTo>
                <a:cubicBezTo>
                  <a:pt x="f25" y="f26"/>
                  <a:pt x="f27" y="f28"/>
                  <a:pt x="f27" y="f28"/>
                </a:cubicBezTo>
                <a:cubicBezTo>
                  <a:pt x="f29" y="f30"/>
                  <a:pt x="f31" y="f32"/>
                  <a:pt x="f33" y="f34"/>
                </a:cubicBezTo>
                <a:cubicBezTo>
                  <a:pt x="f35" y="f36"/>
                  <a:pt x="f37" y="f38"/>
                  <a:pt x="f39" y="f40"/>
                </a:cubicBezTo>
                <a:cubicBezTo>
                  <a:pt x="f41" y="f42"/>
                  <a:pt x="f43" y="f44"/>
                  <a:pt x="f45" y="f46"/>
                </a:cubicBezTo>
                <a:lnTo>
                  <a:pt x="f47" y="f48"/>
                </a:lnTo>
                <a:cubicBezTo>
                  <a:pt x="f49" y="f50"/>
                  <a:pt x="f51" y="f52"/>
                  <a:pt x="f53" y="f54"/>
                </a:cubicBezTo>
                <a:lnTo>
                  <a:pt x="f55" y="f56"/>
                </a:lnTo>
                <a:cubicBezTo>
                  <a:pt x="f57" y="f58"/>
                  <a:pt x="f59" y="f60"/>
                  <a:pt x="f61" y="f62"/>
                </a:cubicBezTo>
                <a:lnTo>
                  <a:pt x="f63" y="f64"/>
                </a:lnTo>
                <a:cubicBezTo>
                  <a:pt x="f65" y="f66"/>
                  <a:pt x="f67" y="f68"/>
                  <a:pt x="f69" y="f70"/>
                </a:cubicBezTo>
                <a:cubicBezTo>
                  <a:pt x="f71" y="f72"/>
                  <a:pt x="f73" y="f74"/>
                  <a:pt x="f75" y="f76"/>
                </a:cubicBezTo>
                <a:cubicBezTo>
                  <a:pt x="f77" y="f78"/>
                  <a:pt x="f79" y="f80"/>
                  <a:pt x="f81" y="f82"/>
                </a:cubicBezTo>
                <a:cubicBezTo>
                  <a:pt x="f83" y="f84"/>
                  <a:pt x="f85" y="f86"/>
                  <a:pt x="f87" y="f88"/>
                </a:cubicBezTo>
                <a:cubicBezTo>
                  <a:pt x="f89" y="f90"/>
                  <a:pt x="f91" y="f92"/>
                  <a:pt x="f93" y="f94"/>
                </a:cubicBezTo>
                <a:cubicBezTo>
                  <a:pt x="f95" y="f96"/>
                  <a:pt x="f97" y="f98"/>
                  <a:pt x="f99" y="f100"/>
                </a:cubicBezTo>
                <a:cubicBezTo>
                  <a:pt x="f101" y="f102"/>
                  <a:pt x="f103" y="f104"/>
                  <a:pt x="f105" y="f106"/>
                </a:cubicBezTo>
                <a:cubicBezTo>
                  <a:pt x="f107" y="f108"/>
                  <a:pt x="f109" y="f110"/>
                  <a:pt x="f111" y="f112"/>
                </a:cubicBezTo>
                <a:cubicBezTo>
                  <a:pt x="f113" y="f114"/>
                  <a:pt x="f115" y="f116"/>
                  <a:pt x="f117" y="f118"/>
                </a:cubicBezTo>
                <a:cubicBezTo>
                  <a:pt x="f119" y="f120"/>
                  <a:pt x="f121" y="f122"/>
                  <a:pt x="f123" y="f124"/>
                </a:cubicBezTo>
                <a:cubicBezTo>
                  <a:pt x="f125" y="f126"/>
                  <a:pt x="f127" y="f128"/>
                  <a:pt x="f129" y="f130"/>
                </a:cubicBezTo>
                <a:cubicBezTo>
                  <a:pt x="f131" y="f132"/>
                  <a:pt x="f133" y="f134"/>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97" y="f198"/>
                  <a:pt x="f199" y="f200"/>
                </a:cubicBezTo>
                <a:cubicBezTo>
                  <a:pt x="f201" y="f202"/>
                  <a:pt x="f203" y="f204"/>
                  <a:pt x="f205" y="f206"/>
                </a:cubicBezTo>
                <a:cubicBezTo>
                  <a:pt x="f207" y="f208"/>
                  <a:pt x="f209" y="f210"/>
                  <a:pt x="f211" y="f212"/>
                </a:cubicBezTo>
                <a:cubicBezTo>
                  <a:pt x="f213" y="f214"/>
                  <a:pt x="f215" y="f216"/>
                  <a:pt x="f217" y="f218"/>
                </a:cubicBezTo>
                <a:cubicBezTo>
                  <a:pt x="f219" y="f220"/>
                  <a:pt x="f221" y="f222"/>
                  <a:pt x="f223" y="f224"/>
                </a:cubicBezTo>
                <a:cubicBezTo>
                  <a:pt x="f225" y="f226"/>
                  <a:pt x="f227" y="f228"/>
                  <a:pt x="f229" y="f230"/>
                </a:cubicBezTo>
                <a:cubicBezTo>
                  <a:pt x="f231" y="f232"/>
                  <a:pt x="f233" y="f234"/>
                  <a:pt x="f235" y="f223"/>
                </a:cubicBezTo>
                <a:cubicBezTo>
                  <a:pt x="f236" y="f237"/>
                  <a:pt x="f238" y="f239"/>
                  <a:pt x="f240" y="f217"/>
                </a:cubicBezTo>
                <a:cubicBezTo>
                  <a:pt x="f241" y="f242"/>
                  <a:pt x="f243" y="f244"/>
                  <a:pt x="f245" y="f246"/>
                </a:cubicBezTo>
                <a:cubicBezTo>
                  <a:pt x="f247" y="f248"/>
                  <a:pt x="f249" y="f250"/>
                  <a:pt x="f251" y="f205"/>
                </a:cubicBezTo>
                <a:cubicBezTo>
                  <a:pt x="f252" y="f253"/>
                  <a:pt x="f254" y="f255"/>
                  <a:pt x="f184" y="f199"/>
                </a:cubicBezTo>
                <a:cubicBezTo>
                  <a:pt x="f256" y="f257"/>
                  <a:pt x="f258" y="f259"/>
                  <a:pt x="f258" y="f259"/>
                </a:cubicBezTo>
                <a:cubicBezTo>
                  <a:pt x="f260" y="f261"/>
                  <a:pt x="f262" y="f263"/>
                  <a:pt x="f264" y="f181"/>
                </a:cubicBezTo>
                <a:cubicBezTo>
                  <a:pt x="f265" y="f179"/>
                  <a:pt x="f266" y="f267"/>
                  <a:pt x="f170" y="f175"/>
                </a:cubicBezTo>
                <a:cubicBezTo>
                  <a:pt x="f268" y="f269"/>
                  <a:pt x="f270" y="f271"/>
                  <a:pt x="f272" y="f273"/>
                </a:cubicBezTo>
                <a:cubicBezTo>
                  <a:pt x="f274" y="f275"/>
                  <a:pt x="f276" y="f277"/>
                  <a:pt x="f278" y="f163"/>
                </a:cubicBezTo>
                <a:cubicBezTo>
                  <a:pt x="f160" y="f279"/>
                  <a:pt x="f280" y="f281"/>
                  <a:pt x="f158" y="f282"/>
                </a:cubicBezTo>
                <a:cubicBezTo>
                  <a:pt x="f283" y="f284"/>
                  <a:pt x="f285" y="f286"/>
                  <a:pt x="f287" y="f288"/>
                </a:cubicBezTo>
                <a:cubicBezTo>
                  <a:pt x="f289" y="f290"/>
                  <a:pt x="f291" y="f292"/>
                  <a:pt x="f293" y="f294"/>
                </a:cubicBezTo>
                <a:cubicBezTo>
                  <a:pt x="f295" y="f296"/>
                  <a:pt x="f297" y="f298"/>
                  <a:pt x="f299" y="f133"/>
                </a:cubicBezTo>
                <a:cubicBezTo>
                  <a:pt x="f300" y="f301"/>
                  <a:pt x="f302" y="f303"/>
                  <a:pt x="f146" y="f304"/>
                </a:cubicBezTo>
                <a:cubicBezTo>
                  <a:pt x="f305" y="f306"/>
                  <a:pt x="f307" y="f308"/>
                  <a:pt x="f309" y="f117"/>
                </a:cubicBezTo>
                <a:cubicBezTo>
                  <a:pt x="f310" y="f311"/>
                  <a:pt x="f312" y="f313"/>
                  <a:pt x="f314" y="f315"/>
                </a:cubicBezTo>
                <a:cubicBezTo>
                  <a:pt x="f312" y="f109"/>
                  <a:pt x="f316" y="f317"/>
                  <a:pt x="f309" y="f318"/>
                </a:cubicBezTo>
                <a:cubicBezTo>
                  <a:pt x="f319" y="f320"/>
                  <a:pt x="f321" y="f89"/>
                  <a:pt x="f321" y="f89"/>
                </a:cubicBezTo>
                <a:cubicBezTo>
                  <a:pt x="f322" y="f323"/>
                  <a:pt x="f324" y="f325"/>
                  <a:pt x="f326" y="f327"/>
                </a:cubicBezTo>
                <a:cubicBezTo>
                  <a:pt x="f328" y="f329"/>
                  <a:pt x="f330" y="f331"/>
                  <a:pt x="f309" y="f81"/>
                </a:cubicBezTo>
                <a:cubicBezTo>
                  <a:pt x="f332" y="f333"/>
                  <a:pt x="f334" y="f335"/>
                  <a:pt x="f336" y="f337"/>
                </a:cubicBezTo>
                <a:cubicBezTo>
                  <a:pt x="f334" y="f338"/>
                  <a:pt x="f339" y="f340"/>
                  <a:pt x="f309" y="f75"/>
                </a:cubicBezTo>
                <a:cubicBezTo>
                  <a:pt x="f341" y="f342"/>
                  <a:pt x="f343" y="f344"/>
                  <a:pt x="f345" y="f346"/>
                </a:cubicBezTo>
                <a:cubicBezTo>
                  <a:pt x="f347" y="f348"/>
                  <a:pt x="f349" y="f350"/>
                  <a:pt x="f136" y="f351"/>
                </a:cubicBezTo>
                <a:cubicBezTo>
                  <a:pt x="f352" y="f353"/>
                  <a:pt x="f354" y="f355"/>
                  <a:pt x="f356" y="f357"/>
                </a:cubicBezTo>
                <a:cubicBezTo>
                  <a:pt x="f358" y="f359"/>
                  <a:pt x="f360" y="f361"/>
                  <a:pt x="f362" y="f363"/>
                </a:cubicBezTo>
                <a:cubicBezTo>
                  <a:pt x="f364" y="f365"/>
                  <a:pt x="f366" y="f367"/>
                  <a:pt x="f362" y="f368"/>
                </a:cubicBezTo>
                <a:cubicBezTo>
                  <a:pt x="f369" y="f370"/>
                  <a:pt x="f371" y="f372"/>
                  <a:pt x="f130" y="f373"/>
                </a:cubicBezTo>
                <a:cubicBezTo>
                  <a:pt x="f374" y="f375"/>
                  <a:pt x="f376" y="f377"/>
                  <a:pt x="f378" y="f379"/>
                </a:cubicBezTo>
                <a:cubicBezTo>
                  <a:pt x="f380" y="f381"/>
                  <a:pt x="f382" y="f383"/>
                  <a:pt x="f384" y="f19"/>
                </a:cubicBezTo>
                <a:cubicBezTo>
                  <a:pt x="f385" y="f386"/>
                  <a:pt x="f387" y="f388"/>
                  <a:pt x="f314" y="f388"/>
                </a:cubicBezTo>
                <a:cubicBezTo>
                  <a:pt x="f389" y="f388"/>
                  <a:pt x="f390" y="f391"/>
                  <a:pt x="f146" y="f19"/>
                </a:cubicBezTo>
                <a:cubicBezTo>
                  <a:pt x="f392" y="f393"/>
                  <a:pt x="f394" y="f395"/>
                  <a:pt x="f152" y="f396"/>
                </a:cubicBezTo>
                <a:cubicBezTo>
                  <a:pt x="f397" y="f395"/>
                  <a:pt x="f398" y="f399"/>
                  <a:pt x="f176" y="f19"/>
                </a:cubicBezTo>
                <a:cubicBezTo>
                  <a:pt x="f400" y="f401"/>
                  <a:pt x="f402" y="f403"/>
                  <a:pt x="f404" y="f405"/>
                </a:cubicBezTo>
                <a:cubicBezTo>
                  <a:pt x="f406" y="f407"/>
                  <a:pt x="f408" y="f409"/>
                  <a:pt x="f410" y="f411"/>
                </a:cubicBezTo>
                <a:cubicBezTo>
                  <a:pt x="f412" y="f413"/>
                  <a:pt x="f414" y="f415"/>
                  <a:pt x="f246" y="f416"/>
                </a:cubicBezTo>
                <a:cubicBezTo>
                  <a:pt x="f417" y="f418"/>
                  <a:pt x="f419" y="f420"/>
                  <a:pt x="f193" y="f421"/>
                </a:cubicBezTo>
                <a:cubicBezTo>
                  <a:pt x="f422" y="f423"/>
                  <a:pt x="f424" y="f425"/>
                  <a:pt x="f175" y="f426"/>
                </a:cubicBezTo>
                <a:cubicBezTo>
                  <a:pt x="f427" y="f428"/>
                  <a:pt x="f429" y="f430"/>
                  <a:pt x="f273" y="f431"/>
                </a:cubicBezTo>
                <a:cubicBezTo>
                  <a:pt x="f432" y="f433"/>
                  <a:pt x="f434" y="f435"/>
                  <a:pt x="f436" y="f437"/>
                </a:cubicBezTo>
                <a:cubicBezTo>
                  <a:pt x="f438" y="f439"/>
                  <a:pt x="f440" y="f441"/>
                  <a:pt x="f442" y="f443"/>
                </a:cubicBezTo>
                <a:cubicBezTo>
                  <a:pt x="f444" y="f445"/>
                  <a:pt x="f446" y="f447"/>
                  <a:pt x="f448" y="f449"/>
                </a:cubicBezTo>
                <a:cubicBezTo>
                  <a:pt x="f450" y="f451"/>
                  <a:pt x="f452" y="f453"/>
                  <a:pt x="f139" y="f454"/>
                </a:cubicBezTo>
                <a:lnTo>
                  <a:pt x="f455" y="f456"/>
                </a:lnTo>
                <a:lnTo>
                  <a:pt x="f457" y="f458"/>
                </a:lnTo>
                <a:cubicBezTo>
                  <a:pt x="f304" y="f459"/>
                  <a:pt x="f460" y="f461"/>
                  <a:pt x="f462" y="f463"/>
                </a:cubicBezTo>
                <a:cubicBezTo>
                  <a:pt x="f464" y="f465"/>
                  <a:pt x="f466" y="f467"/>
                  <a:pt x="f129" y="f468"/>
                </a:cubicBezTo>
                <a:cubicBezTo>
                  <a:pt x="f469" y="f470"/>
                  <a:pt x="f471" y="f472"/>
                  <a:pt x="f473" y="f474"/>
                </a:cubicBezTo>
                <a:cubicBezTo>
                  <a:pt x="f475" y="f476"/>
                  <a:pt x="f477" y="f478"/>
                  <a:pt x="f117" y="f479"/>
                </a:cubicBezTo>
                <a:lnTo>
                  <a:pt x="f480" y="f481"/>
                </a:lnTo>
                <a:cubicBezTo>
                  <a:pt x="f93" y="f482"/>
                  <a:pt x="f483" y="f484"/>
                  <a:pt x="f89" y="f485"/>
                </a:cubicBezTo>
                <a:cubicBezTo>
                  <a:pt x="f486" y="f487"/>
                  <a:pt x="f488" y="f489"/>
                  <a:pt x="f81" y="f0"/>
                </a:cubicBezTo>
                <a:cubicBezTo>
                  <a:pt x="f337" y="f490"/>
                  <a:pt x="f491" y="f492"/>
                  <a:pt x="f75" y="f485"/>
                </a:cubicBezTo>
                <a:cubicBezTo>
                  <a:pt x="f493" y="f494"/>
                  <a:pt x="f495" y="f496"/>
                  <a:pt x="f69" y="f497"/>
                </a:cubicBezTo>
                <a:cubicBezTo>
                  <a:pt x="f498" y="f499"/>
                  <a:pt x="f500" y="f501"/>
                  <a:pt x="f502" y="f503"/>
                </a:cubicBezTo>
                <a:cubicBezTo>
                  <a:pt x="f504" y="f505"/>
                  <a:pt x="f506" y="f507"/>
                  <a:pt x="f55" y="f508"/>
                </a:cubicBezTo>
                <a:cubicBezTo>
                  <a:pt x="f509" y="f510"/>
                  <a:pt x="f63" y="f511"/>
                  <a:pt x="f512" y="f513"/>
                </a:cubicBezTo>
                <a:cubicBezTo>
                  <a:pt x="f514" y="f515"/>
                  <a:pt x="f516" y="f517"/>
                  <a:pt x="f512" y="f468"/>
                </a:cubicBezTo>
                <a:cubicBezTo>
                  <a:pt x="f518" y="f519"/>
                  <a:pt x="f520" y="f521"/>
                  <a:pt x="f520" y="f522"/>
                </a:cubicBezTo>
                <a:cubicBezTo>
                  <a:pt x="f520" y="f523"/>
                  <a:pt x="f524" y="f525"/>
                  <a:pt x="f512" y="f526"/>
                </a:cubicBezTo>
                <a:cubicBezTo>
                  <a:pt x="f527" y="f528"/>
                  <a:pt x="f529" y="f530"/>
                  <a:pt x="f531" y="f439"/>
                </a:cubicBezTo>
                <a:cubicBezTo>
                  <a:pt x="f532" y="f533"/>
                  <a:pt x="f534" y="f535"/>
                  <a:pt x="f47" y="f433"/>
                </a:cubicBezTo>
                <a:cubicBezTo>
                  <a:pt x="f536" y="f537"/>
                  <a:pt x="f538" y="f539"/>
                  <a:pt x="f540" y="f541"/>
                </a:cubicBezTo>
                <a:cubicBezTo>
                  <a:pt x="f542" y="f543"/>
                  <a:pt x="f544" y="f545"/>
                  <a:pt x="f357" y="f546"/>
                </a:cubicBezTo>
                <a:cubicBezTo>
                  <a:pt x="f547" y="f548"/>
                  <a:pt x="f549" y="f550"/>
                  <a:pt x="f45" y="f551"/>
                </a:cubicBezTo>
                <a:cubicBezTo>
                  <a:pt x="f552" y="f553"/>
                  <a:pt x="f554" y="f555"/>
                  <a:pt x="f556" y="f421"/>
                </a:cubicBezTo>
                <a:cubicBezTo>
                  <a:pt x="f557" y="f558"/>
                  <a:pt x="f559" y="f560"/>
                  <a:pt x="f39" y="f10"/>
                </a:cubicBezTo>
                <a:lnTo>
                  <a:pt x="f363" y="f405"/>
                </a:lnTo>
                <a:cubicBezTo>
                  <a:pt x="f561" y="f562"/>
                  <a:pt x="f563" y="f564"/>
                  <a:pt x="f45" y="f565"/>
                </a:cubicBezTo>
                <a:cubicBezTo>
                  <a:pt x="f566" y="f567"/>
                  <a:pt x="f568" y="f569"/>
                  <a:pt x="f556" y="f372"/>
                </a:cubicBezTo>
                <a:cubicBezTo>
                  <a:pt x="f570" y="f571"/>
                  <a:pt x="f572" y="f573"/>
                  <a:pt x="f540" y="f27"/>
                </a:cubicBezTo>
                <a:cubicBezTo>
                  <a:pt x="f574" y="f575"/>
                  <a:pt x="f576" y="f577"/>
                  <a:pt x="f578" y="f579"/>
                </a:cubicBezTo>
                <a:cubicBezTo>
                  <a:pt x="f580" y="f581"/>
                  <a:pt x="f582" y="f583"/>
                  <a:pt x="f556" y="f584"/>
                </a:cubicBezTo>
                <a:cubicBezTo>
                  <a:pt x="f585" y="f586"/>
                  <a:pt x="f587" y="f588"/>
                  <a:pt x="f45" y="f520"/>
                </a:cubicBezTo>
                <a:cubicBezTo>
                  <a:pt x="f589" y="f590"/>
                  <a:pt x="f591" y="f518"/>
                  <a:pt x="f592" y="f512"/>
                </a:cubicBezTo>
                <a:cubicBezTo>
                  <a:pt x="f593" y="f594"/>
                  <a:pt x="f595" y="f596"/>
                  <a:pt x="f39" y="f61"/>
                </a:cubicBezTo>
                <a:cubicBezTo>
                  <a:pt x="f597" y="f598"/>
                  <a:pt x="f599" y="f502"/>
                  <a:pt x="f363" y="f346"/>
                </a:cubicBezTo>
                <a:cubicBezTo>
                  <a:pt x="f599" y="f69"/>
                  <a:pt x="f600" y="f601"/>
                  <a:pt x="f39" y="f73"/>
                </a:cubicBezTo>
                <a:cubicBezTo>
                  <a:pt x="f602" y="f603"/>
                  <a:pt x="f604" y="f605"/>
                  <a:pt x="f33" y="f606"/>
                </a:cubicBezTo>
                <a:cubicBezTo>
                  <a:pt x="f607" y="f608"/>
                  <a:pt x="f609" y="f610"/>
                  <a:pt x="f592" y="f611"/>
                </a:cubicBezTo>
                <a:cubicBezTo>
                  <a:pt x="f612" y="f613"/>
                  <a:pt x="f614" y="f615"/>
                  <a:pt x="f616" y="f87"/>
                </a:cubicBezTo>
                <a:cubicBezTo>
                  <a:pt x="f617" y="f618"/>
                  <a:pt x="f619" y="f620"/>
                  <a:pt x="f27" y="f93"/>
                </a:cubicBezTo>
                <a:cubicBezTo>
                  <a:pt x="f621" y="f622"/>
                  <a:pt x="f623" y="f624"/>
                  <a:pt x="f625" y="f318"/>
                </a:cubicBezTo>
                <a:cubicBezTo>
                  <a:pt x="f626" y="f627"/>
                  <a:pt x="f628" y="f629"/>
                  <a:pt x="f630" y="f631"/>
                </a:cubicBezTo>
                <a:cubicBezTo>
                  <a:pt x="f632" y="f633"/>
                  <a:pt x="f634" y="f635"/>
                  <a:pt x="f636" y="f315"/>
                </a:cubicBezTo>
                <a:cubicBezTo>
                  <a:pt x="f637" y="f313"/>
                  <a:pt x="f638" y="f639"/>
                  <a:pt x="f368" y="f117"/>
                </a:cubicBezTo>
                <a:cubicBezTo>
                  <a:pt x="f640" y="f641"/>
                  <a:pt x="f642" y="f643"/>
                  <a:pt x="f644" y="f645"/>
                </a:cubicBezTo>
                <a:cubicBezTo>
                  <a:pt x="f646" y="f647"/>
                  <a:pt x="f648" y="f649"/>
                  <a:pt x="f372" y="f650"/>
                </a:cubicBezTo>
                <a:cubicBezTo>
                  <a:pt x="f651" y="f652"/>
                  <a:pt x="f653" y="f654"/>
                  <a:pt x="f655" y="f301"/>
                </a:cubicBezTo>
                <a:cubicBezTo>
                  <a:pt x="f656" y="f657"/>
                  <a:pt x="f19" y="f658"/>
                  <a:pt x="f396" y="f455"/>
                </a:cubicBezTo>
                <a:cubicBezTo>
                  <a:pt x="f17" y="f659"/>
                  <a:pt x="f660" y="f661"/>
                  <a:pt x="f411" y="f139"/>
                </a:cubicBezTo>
                <a:cubicBezTo>
                  <a:pt x="f662" y="f663"/>
                  <a:pt x="f664" y="f665"/>
                  <a:pt x="f8" y="f282"/>
                </a:cubicBezTo>
                <a:cubicBezTo>
                  <a:pt x="f666" y="f157"/>
                  <a:pt x="f667" y="f668"/>
                  <a:pt x="f669" y="f670"/>
                </a:cubicBezTo>
                <a:cubicBezTo>
                  <a:pt x="f671" y="f672"/>
                  <a:pt x="f673" y="f674"/>
                  <a:pt x="f675" y="f436"/>
                </a:cubicBezTo>
                <a:cubicBezTo>
                  <a:pt x="f676" y="f677"/>
                  <a:pt x="f678" y="f679"/>
                  <a:pt x="f680" y="f681"/>
                </a:cubicBezTo>
                <a:cubicBezTo>
                  <a:pt x="f682" y="f683"/>
                  <a:pt x="f684" y="f685"/>
                  <a:pt x="f684" y="f686"/>
                </a:cubicBezTo>
                <a:cubicBezTo>
                  <a:pt x="f684" y="f687"/>
                  <a:pt x="f688" y="f689"/>
                  <a:pt x="f690" y="f199"/>
                </a:cubicBezTo>
                <a:cubicBezTo>
                  <a:pt x="f691" y="f692"/>
                  <a:pt x="f693" y="f694"/>
                  <a:pt x="f675" y="f695"/>
                </a:cubicBezTo>
                <a:lnTo>
                  <a:pt x="f669" y="f217"/>
                </a:lnTo>
                <a:cubicBezTo>
                  <a:pt x="f696" y="f410"/>
                  <a:pt x="f697" y="f698"/>
                  <a:pt x="f699" y="f223"/>
                </a:cubicBezTo>
                <a:cubicBezTo>
                  <a:pt x="f700" y="f701"/>
                  <a:pt x="f702" y="f703"/>
                  <a:pt x="f678" y="f226"/>
                </a:cubicBezTo>
                <a:cubicBezTo>
                  <a:pt x="f704" y="f705"/>
                  <a:pt x="f706" y="f707"/>
                  <a:pt x="f690" y="f708"/>
                </a:cubicBezTo>
                <a:cubicBezTo>
                  <a:pt x="f709" y="f710"/>
                  <a:pt x="f711" y="f206"/>
                  <a:pt x="f712" y="f713"/>
                </a:cubicBezTo>
                <a:cubicBezTo>
                  <a:pt x="f714" y="f715"/>
                  <a:pt x="f716" y="f717"/>
                  <a:pt x="f718" y="f194"/>
                </a:cubicBezTo>
                <a:cubicBezTo>
                  <a:pt x="f719" y="f720"/>
                  <a:pt x="f721" y="f722"/>
                  <a:pt x="f553" y="f723"/>
                </a:cubicBezTo>
                <a:cubicBezTo>
                  <a:pt x="f724" y="f725"/>
                  <a:pt x="f726" y="f727"/>
                  <a:pt x="f546" y="f252"/>
                </a:cubicBezTo>
                <a:cubicBezTo>
                  <a:pt x="f728" y="f729"/>
                  <a:pt x="f730" y="f731"/>
                  <a:pt x="f437" y="f732"/>
                </a:cubicBezTo>
                <a:cubicBezTo>
                  <a:pt x="f733" y="f734"/>
                  <a:pt x="f735" y="f736"/>
                  <a:pt x="f468" y="f737"/>
                </a:cubicBezTo>
                <a:cubicBezTo>
                  <a:pt x="f738" y="f739"/>
                  <a:pt x="f478" y="f737"/>
                  <a:pt x="f474" y="f404"/>
                </a:cubicBezTo>
                <a:cubicBezTo>
                  <a:pt x="f740" y="f741"/>
                  <a:pt x="f742" y="f743"/>
                  <a:pt x="f744" y="f182"/>
                </a:cubicBezTo>
                <a:cubicBezTo>
                  <a:pt x="f745" y="f746"/>
                  <a:pt x="f747" y="f748"/>
                  <a:pt x="f468" y="f272"/>
                </a:cubicBezTo>
                <a:cubicBezTo>
                  <a:pt x="f749" y="f750"/>
                  <a:pt x="f751" y="f752"/>
                  <a:pt x="f463" y="f164"/>
                </a:cubicBezTo>
                <a:cubicBezTo>
                  <a:pt x="f753" y="f754"/>
                  <a:pt x="f755" y="f756"/>
                  <a:pt x="f454" y="f757"/>
                </a:cubicBezTo>
                <a:cubicBezTo>
                  <a:pt x="f758" y="f759"/>
                  <a:pt x="f760" y="f293"/>
                  <a:pt x="f761" y="f762"/>
                </a:cubicBezTo>
                <a:lnTo>
                  <a:pt x="f763" y="f384"/>
                </a:lnTo>
                <a:cubicBezTo>
                  <a:pt x="f764" y="f136"/>
                  <a:pt x="f765" y="f766"/>
                  <a:pt x="f463" y="f134"/>
                </a:cubicBezTo>
                <a:cubicBezTo>
                  <a:pt x="f767" y="f356"/>
                  <a:pt x="f768" y="f769"/>
                  <a:pt x="f770" y="f378"/>
                </a:cubicBezTo>
                <a:cubicBezTo>
                  <a:pt x="f771" y="f772"/>
                  <a:pt x="f744" y="f773"/>
                  <a:pt x="f744" y="f773"/>
                </a:cubicBezTo>
                <a:cubicBezTo>
                  <a:pt x="f740" y="f362"/>
                  <a:pt x="f774" y="f775"/>
                  <a:pt x="f479" y="f776"/>
                </a:cubicBezTo>
                <a:cubicBezTo>
                  <a:pt x="f777" y="f778"/>
                  <a:pt x="f508" y="f779"/>
                  <a:pt x="f503" y="f124"/>
                </a:cubicBezTo>
                <a:cubicBezTo>
                  <a:pt x="f780" y="f781"/>
                  <a:pt x="f782" y="f783"/>
                  <a:pt x="f497" y="f2"/>
                </a:cubicBezTo>
                <a:lnTo>
                  <a:pt x="f0" y="f2"/>
                </a:lnTo>
                <a:close/>
              </a:path>
            </a:pathLst>
          </a:custGeom>
          <a:solidFill>
            <a:srgbClr val="CC9900"/>
          </a:solidFill>
          <a:ln w="12600">
            <a:solidFill>
              <a:srgbClr val="3A5F8B"/>
            </a:solidFill>
            <a:prstDash val="solid"/>
          </a:ln>
        </p:spPr>
        <p:txBody>
          <a:bodyPr lIns="96174" tIns="48087" rIns="96174" bIns="48087"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spcBef>
                <a:spcPts val="0"/>
              </a:spcBef>
              <a:spcAft>
                <a:spcPts val="0"/>
              </a:spcAft>
              <a:buFont typeface="StarSymbol"/>
              <a:buNone/>
              <a:defRPr sz="1800"/>
            </a:pPr>
            <a:endParaRPr lang="en-US" sz="1800" dirty="0">
              <a:solidFill>
                <a:srgbClr val="000000"/>
              </a:solidFill>
              <a:latin typeface="Calibri" pitchFamily="18"/>
              <a:ea typeface="Microsoft YaHei" pitchFamily="2"/>
              <a:cs typeface="Mangal" pitchFamily="2"/>
            </a:endParaRPr>
          </a:p>
        </p:txBody>
      </p:sp>
      <p:sp>
        <p:nvSpPr>
          <p:cNvPr id="4" name="Title 1"/>
          <p:cNvSpPr txBox="1">
            <a:spLocks noGrp="1"/>
          </p:cNvSpPr>
          <p:nvPr>
            <p:ph type="title" idx="4294967295"/>
          </p:nvPr>
        </p:nvSpPr>
        <p:spPr>
          <a:xfrm>
            <a:off x="0" y="296863"/>
            <a:ext cx="8723313" cy="1235075"/>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Font typeface="StarSymbol"/>
              <a:buNone/>
              <a:defRPr/>
            </a:pPr>
            <a:r>
              <a:rPr lang="en-US" sz="3400" b="1" dirty="0">
                <a:solidFill>
                  <a:srgbClr val="FFC000"/>
                </a:solidFill>
              </a:rPr>
              <a:t>Physical Erosion Model of Guam</a:t>
            </a:r>
            <a:r>
              <a:rPr lang="en-US" sz="3400" dirty="0"/>
              <a:t/>
            </a:r>
            <a:br>
              <a:rPr lang="en-US" sz="3400" dirty="0"/>
            </a:br>
            <a:endParaRPr lang="en-US" sz="3400" dirty="0"/>
          </a:p>
        </p:txBody>
      </p:sp>
      <p:grpSp>
        <p:nvGrpSpPr>
          <p:cNvPr id="5" name="Group 33"/>
          <p:cNvGrpSpPr>
            <a:grpSpLocks/>
          </p:cNvGrpSpPr>
          <p:nvPr/>
        </p:nvGrpSpPr>
        <p:grpSpPr bwMode="auto">
          <a:xfrm>
            <a:off x="4471988" y="5021263"/>
            <a:ext cx="1703387" cy="1038225"/>
            <a:chOff x="4218479" y="4648320"/>
            <a:chExt cx="1606681" cy="962279"/>
          </a:xfrm>
        </p:grpSpPr>
        <p:grpSp>
          <p:nvGrpSpPr>
            <p:cNvPr id="16417" name="Group 41"/>
            <p:cNvGrpSpPr>
              <a:grpSpLocks/>
            </p:cNvGrpSpPr>
            <p:nvPr/>
          </p:nvGrpSpPr>
          <p:grpSpPr bwMode="auto">
            <a:xfrm>
              <a:off x="4222799" y="4648320"/>
              <a:ext cx="1136521" cy="433440"/>
              <a:chOff x="4222799" y="4648320"/>
              <a:chExt cx="1136521" cy="433440"/>
            </a:xfrm>
          </p:grpSpPr>
          <p:sp>
            <p:nvSpPr>
              <p:cNvPr id="9" name="Isosceles Triangle 42"/>
              <p:cNvSpPr/>
              <p:nvPr/>
            </p:nvSpPr>
            <p:spPr>
              <a:xfrm>
                <a:off x="4901760" y="4648320"/>
                <a:ext cx="412560" cy="32760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10800 f11 1"/>
                  <a:gd name="f22" fmla="*/ 0 f12 1"/>
                  <a:gd name="f23" fmla="*/ f14 1 f3"/>
                  <a:gd name="f24" fmla="*/ 0 f11 1"/>
                  <a:gd name="f25" fmla="*/ 21600 f12 1"/>
                  <a:gd name="f26" fmla="*/ 21600 f11 1"/>
                  <a:gd name="f27" fmla="+- f16 10800 0"/>
                  <a:gd name="f28" fmla="+- 21600 0 f15"/>
                  <a:gd name="f29" fmla="*/ f16 f11 1"/>
                  <a:gd name="f30" fmla="+- f23 0 f2"/>
                  <a:gd name="f31" fmla="*/ f28 1 2"/>
                  <a:gd name="f32" fmla="*/ f27 f11 1"/>
                  <a:gd name="f33" fmla="+- 21600 0 f31"/>
                  <a:gd name="f34" fmla="*/ f33 f11 1"/>
                </a:gdLst>
                <a:ahLst>
                  <a:ahXY gdRefX="f0" minX="f6" maxX="f7" gdRefY="" minY="0" maxY="0">
                    <a:pos x="f17" y="f18"/>
                  </a:ahXY>
                </a:ahLst>
                <a:cxnLst>
                  <a:cxn ang="3cd4">
                    <a:pos x="hc" y="t"/>
                  </a:cxn>
                  <a:cxn ang="0">
                    <a:pos x="r" y="vc"/>
                  </a:cxn>
                  <a:cxn ang="cd4">
                    <a:pos x="hc" y="b"/>
                  </a:cxn>
                  <a:cxn ang="cd2">
                    <a:pos x="l" y="vc"/>
                  </a:cxn>
                  <a:cxn ang="f30">
                    <a:pos x="f21" y="f22"/>
                  </a:cxn>
                  <a:cxn ang="f30">
                    <a:pos x="f29" y="f20"/>
                  </a:cxn>
                  <a:cxn ang="f30">
                    <a:pos x="f24" y="f25"/>
                  </a:cxn>
                  <a:cxn ang="f30">
                    <a:pos x="f21" y="f25"/>
                  </a:cxn>
                  <a:cxn ang="f30">
                    <a:pos x="f26" y="f25"/>
                  </a:cxn>
                  <a:cxn ang="f30">
                    <a:pos x="f34" y="f20"/>
                  </a:cxn>
                </a:cxnLst>
                <a:rect l="f29" t="f20" r="f32" b="f19"/>
                <a:pathLst>
                  <a:path w="21600" h="21600">
                    <a:moveTo>
                      <a:pt x="f15" y="f6"/>
                    </a:moveTo>
                    <a:lnTo>
                      <a:pt x="f7" y="f7"/>
                    </a:lnTo>
                    <a:lnTo>
                      <a:pt x="f6" y="f7"/>
                    </a:lnTo>
                    <a:close/>
                  </a:path>
                </a:pathLst>
              </a:custGeom>
              <a:gradFill>
                <a:gsLst>
                  <a:gs pos="0">
                    <a:srgbClr val="767057"/>
                  </a:gs>
                  <a:gs pos="100000">
                    <a:srgbClr val="C6BE93"/>
                  </a:gs>
                </a:gsLst>
                <a:path path="circle">
                  <a:fillToRect l="70000" t="70000" r="30000" b="30000"/>
                </a:path>
              </a:gradFill>
              <a:ln w="3240">
                <a:solidFill>
                  <a:srgbClr val="1E1C11"/>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10" name="Isosceles Triangle 43"/>
              <p:cNvSpPr/>
              <p:nvPr/>
            </p:nvSpPr>
            <p:spPr>
              <a:xfrm>
                <a:off x="4402079" y="4648320"/>
                <a:ext cx="560160" cy="31356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10800 f11 1"/>
                  <a:gd name="f22" fmla="*/ 0 f12 1"/>
                  <a:gd name="f23" fmla="*/ f14 1 f3"/>
                  <a:gd name="f24" fmla="*/ 0 f11 1"/>
                  <a:gd name="f25" fmla="*/ 21600 f12 1"/>
                  <a:gd name="f26" fmla="*/ 21600 f11 1"/>
                  <a:gd name="f27" fmla="+- f16 10800 0"/>
                  <a:gd name="f28" fmla="+- 21600 0 f15"/>
                  <a:gd name="f29" fmla="*/ f16 f11 1"/>
                  <a:gd name="f30" fmla="+- f23 0 f2"/>
                  <a:gd name="f31" fmla="*/ f28 1 2"/>
                  <a:gd name="f32" fmla="*/ f27 f11 1"/>
                  <a:gd name="f33" fmla="+- 21600 0 f31"/>
                  <a:gd name="f34" fmla="*/ f33 f11 1"/>
                </a:gdLst>
                <a:ahLst>
                  <a:ahXY gdRefX="f0" minX="f6" maxX="f7" gdRefY="" minY="0" maxY="0">
                    <a:pos x="f17" y="f18"/>
                  </a:ahXY>
                </a:ahLst>
                <a:cxnLst>
                  <a:cxn ang="3cd4">
                    <a:pos x="hc" y="t"/>
                  </a:cxn>
                  <a:cxn ang="0">
                    <a:pos x="r" y="vc"/>
                  </a:cxn>
                  <a:cxn ang="cd4">
                    <a:pos x="hc" y="b"/>
                  </a:cxn>
                  <a:cxn ang="cd2">
                    <a:pos x="l" y="vc"/>
                  </a:cxn>
                  <a:cxn ang="f30">
                    <a:pos x="f21" y="f22"/>
                  </a:cxn>
                  <a:cxn ang="f30">
                    <a:pos x="f29" y="f20"/>
                  </a:cxn>
                  <a:cxn ang="f30">
                    <a:pos x="f24" y="f25"/>
                  </a:cxn>
                  <a:cxn ang="f30">
                    <a:pos x="f21" y="f25"/>
                  </a:cxn>
                  <a:cxn ang="f30">
                    <a:pos x="f26" y="f25"/>
                  </a:cxn>
                  <a:cxn ang="f30">
                    <a:pos x="f34" y="f20"/>
                  </a:cxn>
                </a:cxnLst>
                <a:rect l="f29" t="f20" r="f32" b="f19"/>
                <a:pathLst>
                  <a:path w="21600" h="21600">
                    <a:moveTo>
                      <a:pt x="f15" y="f6"/>
                    </a:moveTo>
                    <a:lnTo>
                      <a:pt x="f7" y="f7"/>
                    </a:lnTo>
                    <a:lnTo>
                      <a:pt x="f6" y="f7"/>
                    </a:lnTo>
                    <a:close/>
                  </a:path>
                </a:pathLst>
              </a:custGeom>
              <a:gradFill>
                <a:gsLst>
                  <a:gs pos="0">
                    <a:srgbClr val="767057"/>
                  </a:gs>
                  <a:gs pos="100000">
                    <a:srgbClr val="C6BE93"/>
                  </a:gs>
                </a:gsLst>
                <a:path path="circle">
                  <a:fillToRect l="70000" t="70000" r="30000" b="30000"/>
                </a:path>
              </a:gradFill>
              <a:ln w="3240">
                <a:solidFill>
                  <a:srgbClr val="1E1C11"/>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11" name="Isosceles Triangle 44"/>
              <p:cNvSpPr/>
              <p:nvPr/>
            </p:nvSpPr>
            <p:spPr>
              <a:xfrm>
                <a:off x="4651200" y="4685040"/>
                <a:ext cx="560160" cy="31356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10800 f11 1"/>
                  <a:gd name="f22" fmla="*/ 0 f12 1"/>
                  <a:gd name="f23" fmla="*/ f14 1 f3"/>
                  <a:gd name="f24" fmla="*/ 0 f11 1"/>
                  <a:gd name="f25" fmla="*/ 21600 f12 1"/>
                  <a:gd name="f26" fmla="*/ 21600 f11 1"/>
                  <a:gd name="f27" fmla="+- f16 10800 0"/>
                  <a:gd name="f28" fmla="+- 21600 0 f15"/>
                  <a:gd name="f29" fmla="*/ f16 f11 1"/>
                  <a:gd name="f30" fmla="+- f23 0 f2"/>
                  <a:gd name="f31" fmla="*/ f28 1 2"/>
                  <a:gd name="f32" fmla="*/ f27 f11 1"/>
                  <a:gd name="f33" fmla="+- 21600 0 f31"/>
                  <a:gd name="f34" fmla="*/ f33 f11 1"/>
                </a:gdLst>
                <a:ahLst>
                  <a:ahXY gdRefX="f0" minX="f6" maxX="f7" gdRefY="" minY="0" maxY="0">
                    <a:pos x="f17" y="f18"/>
                  </a:ahXY>
                </a:ahLst>
                <a:cxnLst>
                  <a:cxn ang="3cd4">
                    <a:pos x="hc" y="t"/>
                  </a:cxn>
                  <a:cxn ang="0">
                    <a:pos x="r" y="vc"/>
                  </a:cxn>
                  <a:cxn ang="cd4">
                    <a:pos x="hc" y="b"/>
                  </a:cxn>
                  <a:cxn ang="cd2">
                    <a:pos x="l" y="vc"/>
                  </a:cxn>
                  <a:cxn ang="f30">
                    <a:pos x="f21" y="f22"/>
                  </a:cxn>
                  <a:cxn ang="f30">
                    <a:pos x="f29" y="f20"/>
                  </a:cxn>
                  <a:cxn ang="f30">
                    <a:pos x="f24" y="f25"/>
                  </a:cxn>
                  <a:cxn ang="f30">
                    <a:pos x="f21" y="f25"/>
                  </a:cxn>
                  <a:cxn ang="f30">
                    <a:pos x="f26" y="f25"/>
                  </a:cxn>
                  <a:cxn ang="f30">
                    <a:pos x="f34" y="f20"/>
                  </a:cxn>
                </a:cxnLst>
                <a:rect l="f29" t="f20" r="f32" b="f19"/>
                <a:pathLst>
                  <a:path w="21600" h="21600">
                    <a:moveTo>
                      <a:pt x="f15" y="f6"/>
                    </a:moveTo>
                    <a:lnTo>
                      <a:pt x="f7" y="f7"/>
                    </a:lnTo>
                    <a:lnTo>
                      <a:pt x="f6" y="f7"/>
                    </a:lnTo>
                    <a:close/>
                  </a:path>
                </a:pathLst>
              </a:custGeom>
              <a:gradFill>
                <a:gsLst>
                  <a:gs pos="0">
                    <a:srgbClr val="767057"/>
                  </a:gs>
                  <a:gs pos="100000">
                    <a:srgbClr val="C6BE93"/>
                  </a:gs>
                </a:gsLst>
                <a:path path="circle">
                  <a:fillToRect l="70000" t="70000" r="30000" b="30000"/>
                </a:path>
              </a:gradFill>
              <a:ln w="3240">
                <a:solidFill>
                  <a:srgbClr val="1E1C11"/>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12" name="Isosceles Triangle 45"/>
              <p:cNvSpPr/>
              <p:nvPr/>
            </p:nvSpPr>
            <p:spPr>
              <a:xfrm>
                <a:off x="4799160" y="4768200"/>
                <a:ext cx="560160" cy="31356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10800 f11 1"/>
                  <a:gd name="f22" fmla="*/ 0 f12 1"/>
                  <a:gd name="f23" fmla="*/ f14 1 f3"/>
                  <a:gd name="f24" fmla="*/ 0 f11 1"/>
                  <a:gd name="f25" fmla="*/ 21600 f12 1"/>
                  <a:gd name="f26" fmla="*/ 21600 f11 1"/>
                  <a:gd name="f27" fmla="+- f16 10800 0"/>
                  <a:gd name="f28" fmla="+- 21600 0 f15"/>
                  <a:gd name="f29" fmla="*/ f16 f11 1"/>
                  <a:gd name="f30" fmla="+- f23 0 f2"/>
                  <a:gd name="f31" fmla="*/ f28 1 2"/>
                  <a:gd name="f32" fmla="*/ f27 f11 1"/>
                  <a:gd name="f33" fmla="+- 21600 0 f31"/>
                  <a:gd name="f34" fmla="*/ f33 f11 1"/>
                </a:gdLst>
                <a:ahLst>
                  <a:ahXY gdRefX="f0" minX="f6" maxX="f7" gdRefY="" minY="0" maxY="0">
                    <a:pos x="f17" y="f18"/>
                  </a:ahXY>
                </a:ahLst>
                <a:cxnLst>
                  <a:cxn ang="3cd4">
                    <a:pos x="hc" y="t"/>
                  </a:cxn>
                  <a:cxn ang="0">
                    <a:pos x="r" y="vc"/>
                  </a:cxn>
                  <a:cxn ang="cd4">
                    <a:pos x="hc" y="b"/>
                  </a:cxn>
                  <a:cxn ang="cd2">
                    <a:pos x="l" y="vc"/>
                  </a:cxn>
                  <a:cxn ang="f30">
                    <a:pos x="f21" y="f22"/>
                  </a:cxn>
                  <a:cxn ang="f30">
                    <a:pos x="f29" y="f20"/>
                  </a:cxn>
                  <a:cxn ang="f30">
                    <a:pos x="f24" y="f25"/>
                  </a:cxn>
                  <a:cxn ang="f30">
                    <a:pos x="f21" y="f25"/>
                  </a:cxn>
                  <a:cxn ang="f30">
                    <a:pos x="f26" y="f25"/>
                  </a:cxn>
                  <a:cxn ang="f30">
                    <a:pos x="f34" y="f20"/>
                  </a:cxn>
                </a:cxnLst>
                <a:rect l="f29" t="f20" r="f32" b="f19"/>
                <a:pathLst>
                  <a:path w="21600" h="21600">
                    <a:moveTo>
                      <a:pt x="f15" y="f6"/>
                    </a:moveTo>
                    <a:lnTo>
                      <a:pt x="f7" y="f7"/>
                    </a:lnTo>
                    <a:lnTo>
                      <a:pt x="f6" y="f7"/>
                    </a:lnTo>
                    <a:close/>
                  </a:path>
                </a:pathLst>
              </a:custGeom>
              <a:gradFill>
                <a:gsLst>
                  <a:gs pos="0">
                    <a:srgbClr val="767057"/>
                  </a:gs>
                  <a:gs pos="100000">
                    <a:srgbClr val="C6BE93"/>
                  </a:gs>
                </a:gsLst>
                <a:path path="circle">
                  <a:fillToRect l="70000" t="70000" r="30000" b="30000"/>
                </a:path>
              </a:gradFill>
              <a:ln w="3240">
                <a:solidFill>
                  <a:srgbClr val="1E1C11"/>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13" name="Isosceles Triangle 46"/>
              <p:cNvSpPr/>
              <p:nvPr/>
            </p:nvSpPr>
            <p:spPr>
              <a:xfrm>
                <a:off x="4222799" y="4685040"/>
                <a:ext cx="398880" cy="31356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10800 f11 1"/>
                  <a:gd name="f22" fmla="*/ 0 f12 1"/>
                  <a:gd name="f23" fmla="*/ f14 1 f3"/>
                  <a:gd name="f24" fmla="*/ 0 f11 1"/>
                  <a:gd name="f25" fmla="*/ 21600 f12 1"/>
                  <a:gd name="f26" fmla="*/ 21600 f11 1"/>
                  <a:gd name="f27" fmla="+- f16 10800 0"/>
                  <a:gd name="f28" fmla="+- 21600 0 f15"/>
                  <a:gd name="f29" fmla="*/ f16 f11 1"/>
                  <a:gd name="f30" fmla="+- f23 0 f2"/>
                  <a:gd name="f31" fmla="*/ f28 1 2"/>
                  <a:gd name="f32" fmla="*/ f27 f11 1"/>
                  <a:gd name="f33" fmla="+- 21600 0 f31"/>
                  <a:gd name="f34" fmla="*/ f33 f11 1"/>
                </a:gdLst>
                <a:ahLst>
                  <a:ahXY gdRefX="f0" minX="f6" maxX="f7" gdRefY="" minY="0" maxY="0">
                    <a:pos x="f17" y="f18"/>
                  </a:ahXY>
                </a:ahLst>
                <a:cxnLst>
                  <a:cxn ang="3cd4">
                    <a:pos x="hc" y="t"/>
                  </a:cxn>
                  <a:cxn ang="0">
                    <a:pos x="r" y="vc"/>
                  </a:cxn>
                  <a:cxn ang="cd4">
                    <a:pos x="hc" y="b"/>
                  </a:cxn>
                  <a:cxn ang="cd2">
                    <a:pos x="l" y="vc"/>
                  </a:cxn>
                  <a:cxn ang="f30">
                    <a:pos x="f21" y="f22"/>
                  </a:cxn>
                  <a:cxn ang="f30">
                    <a:pos x="f29" y="f20"/>
                  </a:cxn>
                  <a:cxn ang="f30">
                    <a:pos x="f24" y="f25"/>
                  </a:cxn>
                  <a:cxn ang="f30">
                    <a:pos x="f21" y="f25"/>
                  </a:cxn>
                  <a:cxn ang="f30">
                    <a:pos x="f26" y="f25"/>
                  </a:cxn>
                  <a:cxn ang="f30">
                    <a:pos x="f34" y="f20"/>
                  </a:cxn>
                </a:cxnLst>
                <a:rect l="f29" t="f20" r="f32" b="f19"/>
                <a:pathLst>
                  <a:path w="21600" h="21600">
                    <a:moveTo>
                      <a:pt x="f15" y="f6"/>
                    </a:moveTo>
                    <a:lnTo>
                      <a:pt x="f7" y="f7"/>
                    </a:lnTo>
                    <a:lnTo>
                      <a:pt x="f6" y="f7"/>
                    </a:lnTo>
                    <a:close/>
                  </a:path>
                </a:pathLst>
              </a:custGeom>
              <a:gradFill>
                <a:gsLst>
                  <a:gs pos="0">
                    <a:srgbClr val="767057"/>
                  </a:gs>
                  <a:gs pos="100000">
                    <a:srgbClr val="C6BE93"/>
                  </a:gs>
                </a:gsLst>
                <a:path path="circle">
                  <a:fillToRect l="70000" t="70000" r="30000" b="30000"/>
                </a:path>
              </a:gradFill>
              <a:ln w="3240">
                <a:solidFill>
                  <a:srgbClr val="1E1C11"/>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14" name="Isosceles Triangle 47"/>
              <p:cNvSpPr/>
              <p:nvPr/>
            </p:nvSpPr>
            <p:spPr>
              <a:xfrm>
                <a:off x="4391279" y="4768200"/>
                <a:ext cx="560160" cy="31356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10800 f11 1"/>
                  <a:gd name="f22" fmla="*/ 0 f12 1"/>
                  <a:gd name="f23" fmla="*/ f14 1 f3"/>
                  <a:gd name="f24" fmla="*/ 0 f11 1"/>
                  <a:gd name="f25" fmla="*/ 21600 f12 1"/>
                  <a:gd name="f26" fmla="*/ 21600 f11 1"/>
                  <a:gd name="f27" fmla="+- f16 10800 0"/>
                  <a:gd name="f28" fmla="+- 21600 0 f15"/>
                  <a:gd name="f29" fmla="*/ f16 f11 1"/>
                  <a:gd name="f30" fmla="+- f23 0 f2"/>
                  <a:gd name="f31" fmla="*/ f28 1 2"/>
                  <a:gd name="f32" fmla="*/ f27 f11 1"/>
                  <a:gd name="f33" fmla="+- 21600 0 f31"/>
                  <a:gd name="f34" fmla="*/ f33 f11 1"/>
                </a:gdLst>
                <a:ahLst>
                  <a:ahXY gdRefX="f0" minX="f6" maxX="f7" gdRefY="" minY="0" maxY="0">
                    <a:pos x="f17" y="f18"/>
                  </a:ahXY>
                </a:ahLst>
                <a:cxnLst>
                  <a:cxn ang="3cd4">
                    <a:pos x="hc" y="t"/>
                  </a:cxn>
                  <a:cxn ang="0">
                    <a:pos x="r" y="vc"/>
                  </a:cxn>
                  <a:cxn ang="cd4">
                    <a:pos x="hc" y="b"/>
                  </a:cxn>
                  <a:cxn ang="cd2">
                    <a:pos x="l" y="vc"/>
                  </a:cxn>
                  <a:cxn ang="f30">
                    <a:pos x="f21" y="f22"/>
                  </a:cxn>
                  <a:cxn ang="f30">
                    <a:pos x="f29" y="f20"/>
                  </a:cxn>
                  <a:cxn ang="f30">
                    <a:pos x="f24" y="f25"/>
                  </a:cxn>
                  <a:cxn ang="f30">
                    <a:pos x="f21" y="f25"/>
                  </a:cxn>
                  <a:cxn ang="f30">
                    <a:pos x="f26" y="f25"/>
                  </a:cxn>
                  <a:cxn ang="f30">
                    <a:pos x="f34" y="f20"/>
                  </a:cxn>
                </a:cxnLst>
                <a:rect l="f29" t="f20" r="f32" b="f19"/>
                <a:pathLst>
                  <a:path w="21600" h="21600">
                    <a:moveTo>
                      <a:pt x="f15" y="f6"/>
                    </a:moveTo>
                    <a:lnTo>
                      <a:pt x="f7" y="f7"/>
                    </a:lnTo>
                    <a:lnTo>
                      <a:pt x="f6" y="f7"/>
                    </a:lnTo>
                    <a:close/>
                  </a:path>
                </a:pathLst>
              </a:custGeom>
              <a:gradFill>
                <a:gsLst>
                  <a:gs pos="0">
                    <a:srgbClr val="767057"/>
                  </a:gs>
                  <a:gs pos="100000">
                    <a:srgbClr val="C6BE93"/>
                  </a:gs>
                </a:gsLst>
                <a:path path="circle">
                  <a:fillToRect l="70000" t="70000" r="30000" b="30000"/>
                </a:path>
              </a:gradFill>
              <a:ln w="3240">
                <a:solidFill>
                  <a:srgbClr val="1E1C11"/>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grpSp>
        <p:grpSp>
          <p:nvGrpSpPr>
            <p:cNvPr id="16418" name="Group 27"/>
            <p:cNvGrpSpPr>
              <a:grpSpLocks/>
            </p:cNvGrpSpPr>
            <p:nvPr/>
          </p:nvGrpSpPr>
          <p:grpSpPr bwMode="auto">
            <a:xfrm>
              <a:off x="4218479" y="4800600"/>
              <a:ext cx="1606681" cy="534599"/>
              <a:chOff x="4218479" y="4800600"/>
              <a:chExt cx="1606681" cy="534599"/>
            </a:xfrm>
          </p:grpSpPr>
          <p:sp>
            <p:nvSpPr>
              <p:cNvPr id="16" name="Isosceles Triangle 32"/>
              <p:cNvSpPr/>
              <p:nvPr/>
            </p:nvSpPr>
            <p:spPr>
              <a:xfrm>
                <a:off x="5178240" y="4800600"/>
                <a:ext cx="583560" cy="40392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10800 f11 1"/>
                  <a:gd name="f22" fmla="*/ 0 f12 1"/>
                  <a:gd name="f23" fmla="*/ f14 1 f3"/>
                  <a:gd name="f24" fmla="*/ 0 f11 1"/>
                  <a:gd name="f25" fmla="*/ 21600 f12 1"/>
                  <a:gd name="f26" fmla="*/ 21600 f11 1"/>
                  <a:gd name="f27" fmla="+- f16 10800 0"/>
                  <a:gd name="f28" fmla="+- 21600 0 f15"/>
                  <a:gd name="f29" fmla="*/ f16 f11 1"/>
                  <a:gd name="f30" fmla="+- f23 0 f2"/>
                  <a:gd name="f31" fmla="*/ f28 1 2"/>
                  <a:gd name="f32" fmla="*/ f27 f11 1"/>
                  <a:gd name="f33" fmla="+- 21600 0 f31"/>
                  <a:gd name="f34" fmla="*/ f33 f11 1"/>
                </a:gdLst>
                <a:ahLst>
                  <a:ahXY gdRefX="f0" minX="f6" maxX="f7" gdRefY="" minY="0" maxY="0">
                    <a:pos x="f17" y="f18"/>
                  </a:ahXY>
                </a:ahLst>
                <a:cxnLst>
                  <a:cxn ang="3cd4">
                    <a:pos x="hc" y="t"/>
                  </a:cxn>
                  <a:cxn ang="0">
                    <a:pos x="r" y="vc"/>
                  </a:cxn>
                  <a:cxn ang="cd4">
                    <a:pos x="hc" y="b"/>
                  </a:cxn>
                  <a:cxn ang="cd2">
                    <a:pos x="l" y="vc"/>
                  </a:cxn>
                  <a:cxn ang="f30">
                    <a:pos x="f21" y="f22"/>
                  </a:cxn>
                  <a:cxn ang="f30">
                    <a:pos x="f29" y="f20"/>
                  </a:cxn>
                  <a:cxn ang="f30">
                    <a:pos x="f24" y="f25"/>
                  </a:cxn>
                  <a:cxn ang="f30">
                    <a:pos x="f21" y="f25"/>
                  </a:cxn>
                  <a:cxn ang="f30">
                    <a:pos x="f26" y="f25"/>
                  </a:cxn>
                  <a:cxn ang="f30">
                    <a:pos x="f34" y="f20"/>
                  </a:cxn>
                </a:cxnLst>
                <a:rect l="f29" t="f20" r="f32" b="f19"/>
                <a:pathLst>
                  <a:path w="21600" h="21600">
                    <a:moveTo>
                      <a:pt x="f15" y="f6"/>
                    </a:moveTo>
                    <a:lnTo>
                      <a:pt x="f7" y="f7"/>
                    </a:lnTo>
                    <a:lnTo>
                      <a:pt x="f6" y="f7"/>
                    </a:lnTo>
                    <a:close/>
                  </a:path>
                </a:pathLst>
              </a:custGeom>
              <a:gradFill>
                <a:gsLst>
                  <a:gs pos="0">
                    <a:srgbClr val="767057"/>
                  </a:gs>
                  <a:gs pos="100000">
                    <a:srgbClr val="C6BE93"/>
                  </a:gs>
                </a:gsLst>
                <a:path path="circle">
                  <a:fillToRect l="70000" t="70000" r="30000" b="30000"/>
                </a:path>
              </a:gradFill>
              <a:ln w="3240">
                <a:solidFill>
                  <a:srgbClr val="1E1C11"/>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17" name="Isosceles Triangle 23"/>
              <p:cNvSpPr/>
              <p:nvPr/>
            </p:nvSpPr>
            <p:spPr>
              <a:xfrm>
                <a:off x="4472280" y="4800600"/>
                <a:ext cx="792000" cy="38664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10800 f11 1"/>
                  <a:gd name="f22" fmla="*/ 0 f12 1"/>
                  <a:gd name="f23" fmla="*/ f14 1 f3"/>
                  <a:gd name="f24" fmla="*/ 0 f11 1"/>
                  <a:gd name="f25" fmla="*/ 21600 f12 1"/>
                  <a:gd name="f26" fmla="*/ 21600 f11 1"/>
                  <a:gd name="f27" fmla="+- f16 10800 0"/>
                  <a:gd name="f28" fmla="+- 21600 0 f15"/>
                  <a:gd name="f29" fmla="*/ f16 f11 1"/>
                  <a:gd name="f30" fmla="+- f23 0 f2"/>
                  <a:gd name="f31" fmla="*/ f28 1 2"/>
                  <a:gd name="f32" fmla="*/ f27 f11 1"/>
                  <a:gd name="f33" fmla="+- 21600 0 f31"/>
                  <a:gd name="f34" fmla="*/ f33 f11 1"/>
                </a:gdLst>
                <a:ahLst>
                  <a:ahXY gdRefX="f0" minX="f6" maxX="f7" gdRefY="" minY="0" maxY="0">
                    <a:pos x="f17" y="f18"/>
                  </a:ahXY>
                </a:ahLst>
                <a:cxnLst>
                  <a:cxn ang="3cd4">
                    <a:pos x="hc" y="t"/>
                  </a:cxn>
                  <a:cxn ang="0">
                    <a:pos x="r" y="vc"/>
                  </a:cxn>
                  <a:cxn ang="cd4">
                    <a:pos x="hc" y="b"/>
                  </a:cxn>
                  <a:cxn ang="cd2">
                    <a:pos x="l" y="vc"/>
                  </a:cxn>
                  <a:cxn ang="f30">
                    <a:pos x="f21" y="f22"/>
                  </a:cxn>
                  <a:cxn ang="f30">
                    <a:pos x="f29" y="f20"/>
                  </a:cxn>
                  <a:cxn ang="f30">
                    <a:pos x="f24" y="f25"/>
                  </a:cxn>
                  <a:cxn ang="f30">
                    <a:pos x="f21" y="f25"/>
                  </a:cxn>
                  <a:cxn ang="f30">
                    <a:pos x="f26" y="f25"/>
                  </a:cxn>
                  <a:cxn ang="f30">
                    <a:pos x="f34" y="f20"/>
                  </a:cxn>
                </a:cxnLst>
                <a:rect l="f29" t="f20" r="f32" b="f19"/>
                <a:pathLst>
                  <a:path w="21600" h="21600">
                    <a:moveTo>
                      <a:pt x="f15" y="f6"/>
                    </a:moveTo>
                    <a:lnTo>
                      <a:pt x="f7" y="f7"/>
                    </a:lnTo>
                    <a:lnTo>
                      <a:pt x="f6" y="f7"/>
                    </a:lnTo>
                    <a:close/>
                  </a:path>
                </a:pathLst>
              </a:custGeom>
              <a:gradFill>
                <a:gsLst>
                  <a:gs pos="0">
                    <a:srgbClr val="767057"/>
                  </a:gs>
                  <a:gs pos="100000">
                    <a:srgbClr val="C6BE93"/>
                  </a:gs>
                </a:gsLst>
                <a:path path="circle">
                  <a:fillToRect l="70000" t="70000" r="30000" b="30000"/>
                </a:path>
              </a:gradFill>
              <a:ln w="3240">
                <a:solidFill>
                  <a:srgbClr val="1E1C11"/>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18" name="Isosceles Triangle 29"/>
              <p:cNvSpPr/>
              <p:nvPr/>
            </p:nvSpPr>
            <p:spPr>
              <a:xfrm>
                <a:off x="4824360" y="4846320"/>
                <a:ext cx="792000" cy="38664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10800 f11 1"/>
                  <a:gd name="f22" fmla="*/ 0 f12 1"/>
                  <a:gd name="f23" fmla="*/ f14 1 f3"/>
                  <a:gd name="f24" fmla="*/ 0 f11 1"/>
                  <a:gd name="f25" fmla="*/ 21600 f12 1"/>
                  <a:gd name="f26" fmla="*/ 21600 f11 1"/>
                  <a:gd name="f27" fmla="+- f16 10800 0"/>
                  <a:gd name="f28" fmla="+- 21600 0 f15"/>
                  <a:gd name="f29" fmla="*/ f16 f11 1"/>
                  <a:gd name="f30" fmla="+- f23 0 f2"/>
                  <a:gd name="f31" fmla="*/ f28 1 2"/>
                  <a:gd name="f32" fmla="*/ f27 f11 1"/>
                  <a:gd name="f33" fmla="+- 21600 0 f31"/>
                  <a:gd name="f34" fmla="*/ f33 f11 1"/>
                </a:gdLst>
                <a:ahLst>
                  <a:ahXY gdRefX="f0" minX="f6" maxX="f7" gdRefY="" minY="0" maxY="0">
                    <a:pos x="f17" y="f18"/>
                  </a:ahXY>
                </a:ahLst>
                <a:cxnLst>
                  <a:cxn ang="3cd4">
                    <a:pos x="hc" y="t"/>
                  </a:cxn>
                  <a:cxn ang="0">
                    <a:pos x="r" y="vc"/>
                  </a:cxn>
                  <a:cxn ang="cd4">
                    <a:pos x="hc" y="b"/>
                  </a:cxn>
                  <a:cxn ang="cd2">
                    <a:pos x="l" y="vc"/>
                  </a:cxn>
                  <a:cxn ang="f30">
                    <a:pos x="f21" y="f22"/>
                  </a:cxn>
                  <a:cxn ang="f30">
                    <a:pos x="f29" y="f20"/>
                  </a:cxn>
                  <a:cxn ang="f30">
                    <a:pos x="f24" y="f25"/>
                  </a:cxn>
                  <a:cxn ang="f30">
                    <a:pos x="f21" y="f25"/>
                  </a:cxn>
                  <a:cxn ang="f30">
                    <a:pos x="f26" y="f25"/>
                  </a:cxn>
                  <a:cxn ang="f30">
                    <a:pos x="f34" y="f20"/>
                  </a:cxn>
                </a:cxnLst>
                <a:rect l="f29" t="f20" r="f32" b="f19"/>
                <a:pathLst>
                  <a:path w="21600" h="21600">
                    <a:moveTo>
                      <a:pt x="f15" y="f6"/>
                    </a:moveTo>
                    <a:lnTo>
                      <a:pt x="f7" y="f7"/>
                    </a:lnTo>
                    <a:lnTo>
                      <a:pt x="f6" y="f7"/>
                    </a:lnTo>
                    <a:close/>
                  </a:path>
                </a:pathLst>
              </a:custGeom>
              <a:gradFill>
                <a:gsLst>
                  <a:gs pos="0">
                    <a:srgbClr val="767057"/>
                  </a:gs>
                  <a:gs pos="100000">
                    <a:srgbClr val="C6BE93"/>
                  </a:gs>
                </a:gsLst>
                <a:path path="circle">
                  <a:fillToRect l="70000" t="70000" r="30000" b="30000"/>
                </a:path>
              </a:gradFill>
              <a:ln w="3240">
                <a:solidFill>
                  <a:srgbClr val="1E1C11"/>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19" name="Isosceles Triangle 28"/>
              <p:cNvSpPr/>
              <p:nvPr/>
            </p:nvSpPr>
            <p:spPr>
              <a:xfrm>
                <a:off x="5033160" y="4948559"/>
                <a:ext cx="792000" cy="38664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10800 f11 1"/>
                  <a:gd name="f22" fmla="*/ 0 f12 1"/>
                  <a:gd name="f23" fmla="*/ f14 1 f3"/>
                  <a:gd name="f24" fmla="*/ 0 f11 1"/>
                  <a:gd name="f25" fmla="*/ 21600 f12 1"/>
                  <a:gd name="f26" fmla="*/ 21600 f11 1"/>
                  <a:gd name="f27" fmla="+- f16 10800 0"/>
                  <a:gd name="f28" fmla="+- 21600 0 f15"/>
                  <a:gd name="f29" fmla="*/ f16 f11 1"/>
                  <a:gd name="f30" fmla="+- f23 0 f2"/>
                  <a:gd name="f31" fmla="*/ f28 1 2"/>
                  <a:gd name="f32" fmla="*/ f27 f11 1"/>
                  <a:gd name="f33" fmla="+- 21600 0 f31"/>
                  <a:gd name="f34" fmla="*/ f33 f11 1"/>
                </a:gdLst>
                <a:ahLst>
                  <a:ahXY gdRefX="f0" minX="f6" maxX="f7" gdRefY="" minY="0" maxY="0">
                    <a:pos x="f17" y="f18"/>
                  </a:ahXY>
                </a:ahLst>
                <a:cxnLst>
                  <a:cxn ang="3cd4">
                    <a:pos x="hc" y="t"/>
                  </a:cxn>
                  <a:cxn ang="0">
                    <a:pos x="r" y="vc"/>
                  </a:cxn>
                  <a:cxn ang="cd4">
                    <a:pos x="hc" y="b"/>
                  </a:cxn>
                  <a:cxn ang="cd2">
                    <a:pos x="l" y="vc"/>
                  </a:cxn>
                  <a:cxn ang="f30">
                    <a:pos x="f21" y="f22"/>
                  </a:cxn>
                  <a:cxn ang="f30">
                    <a:pos x="f29" y="f20"/>
                  </a:cxn>
                  <a:cxn ang="f30">
                    <a:pos x="f24" y="f25"/>
                  </a:cxn>
                  <a:cxn ang="f30">
                    <a:pos x="f21" y="f25"/>
                  </a:cxn>
                  <a:cxn ang="f30">
                    <a:pos x="f26" y="f25"/>
                  </a:cxn>
                  <a:cxn ang="f30">
                    <a:pos x="f34" y="f20"/>
                  </a:cxn>
                </a:cxnLst>
                <a:rect l="f29" t="f20" r="f32" b="f19"/>
                <a:pathLst>
                  <a:path w="21600" h="21600">
                    <a:moveTo>
                      <a:pt x="f15" y="f6"/>
                    </a:moveTo>
                    <a:lnTo>
                      <a:pt x="f7" y="f7"/>
                    </a:lnTo>
                    <a:lnTo>
                      <a:pt x="f6" y="f7"/>
                    </a:lnTo>
                    <a:close/>
                  </a:path>
                </a:pathLst>
              </a:custGeom>
              <a:gradFill>
                <a:gsLst>
                  <a:gs pos="0">
                    <a:srgbClr val="767057"/>
                  </a:gs>
                  <a:gs pos="100000">
                    <a:srgbClr val="C6BE93"/>
                  </a:gs>
                </a:gsLst>
                <a:path path="circle">
                  <a:fillToRect l="70000" t="70000" r="30000" b="30000"/>
                </a:path>
              </a:gradFill>
              <a:ln w="3240">
                <a:solidFill>
                  <a:srgbClr val="1E1C11"/>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20" name="Isosceles Triangle 31"/>
              <p:cNvSpPr/>
              <p:nvPr/>
            </p:nvSpPr>
            <p:spPr>
              <a:xfrm>
                <a:off x="4218479" y="4846320"/>
                <a:ext cx="564120" cy="38664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10800 f11 1"/>
                  <a:gd name="f22" fmla="*/ 0 f12 1"/>
                  <a:gd name="f23" fmla="*/ f14 1 f3"/>
                  <a:gd name="f24" fmla="*/ 0 f11 1"/>
                  <a:gd name="f25" fmla="*/ 21600 f12 1"/>
                  <a:gd name="f26" fmla="*/ 21600 f11 1"/>
                  <a:gd name="f27" fmla="+- f16 10800 0"/>
                  <a:gd name="f28" fmla="+- 21600 0 f15"/>
                  <a:gd name="f29" fmla="*/ f16 f11 1"/>
                  <a:gd name="f30" fmla="+- f23 0 f2"/>
                  <a:gd name="f31" fmla="*/ f28 1 2"/>
                  <a:gd name="f32" fmla="*/ f27 f11 1"/>
                  <a:gd name="f33" fmla="+- 21600 0 f31"/>
                  <a:gd name="f34" fmla="*/ f33 f11 1"/>
                </a:gdLst>
                <a:ahLst>
                  <a:ahXY gdRefX="f0" minX="f6" maxX="f7" gdRefY="" minY="0" maxY="0">
                    <a:pos x="f17" y="f18"/>
                  </a:ahXY>
                </a:ahLst>
                <a:cxnLst>
                  <a:cxn ang="3cd4">
                    <a:pos x="hc" y="t"/>
                  </a:cxn>
                  <a:cxn ang="0">
                    <a:pos x="r" y="vc"/>
                  </a:cxn>
                  <a:cxn ang="cd4">
                    <a:pos x="hc" y="b"/>
                  </a:cxn>
                  <a:cxn ang="cd2">
                    <a:pos x="l" y="vc"/>
                  </a:cxn>
                  <a:cxn ang="f30">
                    <a:pos x="f21" y="f22"/>
                  </a:cxn>
                  <a:cxn ang="f30">
                    <a:pos x="f29" y="f20"/>
                  </a:cxn>
                  <a:cxn ang="f30">
                    <a:pos x="f24" y="f25"/>
                  </a:cxn>
                  <a:cxn ang="f30">
                    <a:pos x="f21" y="f25"/>
                  </a:cxn>
                  <a:cxn ang="f30">
                    <a:pos x="f26" y="f25"/>
                  </a:cxn>
                  <a:cxn ang="f30">
                    <a:pos x="f34" y="f20"/>
                  </a:cxn>
                </a:cxnLst>
                <a:rect l="f29" t="f20" r="f32" b="f19"/>
                <a:pathLst>
                  <a:path w="21600" h="21600">
                    <a:moveTo>
                      <a:pt x="f15" y="f6"/>
                    </a:moveTo>
                    <a:lnTo>
                      <a:pt x="f7" y="f7"/>
                    </a:lnTo>
                    <a:lnTo>
                      <a:pt x="f6" y="f7"/>
                    </a:lnTo>
                    <a:close/>
                  </a:path>
                </a:pathLst>
              </a:custGeom>
              <a:gradFill>
                <a:gsLst>
                  <a:gs pos="0">
                    <a:srgbClr val="767057"/>
                  </a:gs>
                  <a:gs pos="100000">
                    <a:srgbClr val="C6BE93"/>
                  </a:gs>
                </a:gsLst>
                <a:path path="circle">
                  <a:fillToRect l="70000" t="70000" r="30000" b="30000"/>
                </a:path>
              </a:gradFill>
              <a:ln w="3240">
                <a:solidFill>
                  <a:srgbClr val="1E1C11"/>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21" name="Isosceles Triangle 30"/>
              <p:cNvSpPr/>
              <p:nvPr/>
            </p:nvSpPr>
            <p:spPr>
              <a:xfrm>
                <a:off x="4456800" y="4948559"/>
                <a:ext cx="792000" cy="38664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10800 f11 1"/>
                  <a:gd name="f22" fmla="*/ 0 f12 1"/>
                  <a:gd name="f23" fmla="*/ f14 1 f3"/>
                  <a:gd name="f24" fmla="*/ 0 f11 1"/>
                  <a:gd name="f25" fmla="*/ 21600 f12 1"/>
                  <a:gd name="f26" fmla="*/ 21600 f11 1"/>
                  <a:gd name="f27" fmla="+- f16 10800 0"/>
                  <a:gd name="f28" fmla="+- 21600 0 f15"/>
                  <a:gd name="f29" fmla="*/ f16 f11 1"/>
                  <a:gd name="f30" fmla="+- f23 0 f2"/>
                  <a:gd name="f31" fmla="*/ f28 1 2"/>
                  <a:gd name="f32" fmla="*/ f27 f11 1"/>
                  <a:gd name="f33" fmla="+- 21600 0 f31"/>
                  <a:gd name="f34" fmla="*/ f33 f11 1"/>
                </a:gdLst>
                <a:ahLst>
                  <a:ahXY gdRefX="f0" minX="f6" maxX="f7" gdRefY="" minY="0" maxY="0">
                    <a:pos x="f17" y="f18"/>
                  </a:ahXY>
                </a:ahLst>
                <a:cxnLst>
                  <a:cxn ang="3cd4">
                    <a:pos x="hc" y="t"/>
                  </a:cxn>
                  <a:cxn ang="0">
                    <a:pos x="r" y="vc"/>
                  </a:cxn>
                  <a:cxn ang="cd4">
                    <a:pos x="hc" y="b"/>
                  </a:cxn>
                  <a:cxn ang="cd2">
                    <a:pos x="l" y="vc"/>
                  </a:cxn>
                  <a:cxn ang="f30">
                    <a:pos x="f21" y="f22"/>
                  </a:cxn>
                  <a:cxn ang="f30">
                    <a:pos x="f29" y="f20"/>
                  </a:cxn>
                  <a:cxn ang="f30">
                    <a:pos x="f24" y="f25"/>
                  </a:cxn>
                  <a:cxn ang="f30">
                    <a:pos x="f21" y="f25"/>
                  </a:cxn>
                  <a:cxn ang="f30">
                    <a:pos x="f26" y="f25"/>
                  </a:cxn>
                  <a:cxn ang="f30">
                    <a:pos x="f34" y="f20"/>
                  </a:cxn>
                </a:cxnLst>
                <a:rect l="f29" t="f20" r="f32" b="f19"/>
                <a:pathLst>
                  <a:path w="21600" h="21600">
                    <a:moveTo>
                      <a:pt x="f15" y="f6"/>
                    </a:moveTo>
                    <a:lnTo>
                      <a:pt x="f7" y="f7"/>
                    </a:lnTo>
                    <a:lnTo>
                      <a:pt x="f6" y="f7"/>
                    </a:lnTo>
                    <a:close/>
                  </a:path>
                </a:pathLst>
              </a:custGeom>
              <a:gradFill>
                <a:gsLst>
                  <a:gs pos="0">
                    <a:srgbClr val="767057"/>
                  </a:gs>
                  <a:gs pos="100000">
                    <a:srgbClr val="C6BE93"/>
                  </a:gs>
                </a:gsLst>
                <a:path path="circle">
                  <a:fillToRect l="70000" t="70000" r="30000" b="30000"/>
                </a:path>
              </a:gradFill>
              <a:ln w="3240">
                <a:solidFill>
                  <a:srgbClr val="1E1C11"/>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grpSp>
        <p:grpSp>
          <p:nvGrpSpPr>
            <p:cNvPr id="16419" name="Group 34"/>
            <p:cNvGrpSpPr>
              <a:grpSpLocks/>
            </p:cNvGrpSpPr>
            <p:nvPr/>
          </p:nvGrpSpPr>
          <p:grpSpPr bwMode="auto">
            <a:xfrm>
              <a:off x="4688640" y="5177160"/>
              <a:ext cx="1136520" cy="433439"/>
              <a:chOff x="4688640" y="5177160"/>
              <a:chExt cx="1136520" cy="433439"/>
            </a:xfrm>
          </p:grpSpPr>
          <p:sp>
            <p:nvSpPr>
              <p:cNvPr id="23" name="Isosceles Triangle 35"/>
              <p:cNvSpPr/>
              <p:nvPr/>
            </p:nvSpPr>
            <p:spPr>
              <a:xfrm>
                <a:off x="5367600" y="5177160"/>
                <a:ext cx="412560" cy="32760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10800 f11 1"/>
                  <a:gd name="f22" fmla="*/ 0 f12 1"/>
                  <a:gd name="f23" fmla="*/ f14 1 f3"/>
                  <a:gd name="f24" fmla="*/ 0 f11 1"/>
                  <a:gd name="f25" fmla="*/ 21600 f12 1"/>
                  <a:gd name="f26" fmla="*/ 21600 f11 1"/>
                  <a:gd name="f27" fmla="+- f16 10800 0"/>
                  <a:gd name="f28" fmla="+- 21600 0 f15"/>
                  <a:gd name="f29" fmla="*/ f16 f11 1"/>
                  <a:gd name="f30" fmla="+- f23 0 f2"/>
                  <a:gd name="f31" fmla="*/ f28 1 2"/>
                  <a:gd name="f32" fmla="*/ f27 f11 1"/>
                  <a:gd name="f33" fmla="+- 21600 0 f31"/>
                  <a:gd name="f34" fmla="*/ f33 f11 1"/>
                </a:gdLst>
                <a:ahLst>
                  <a:ahXY gdRefX="f0" minX="f6" maxX="f7" gdRefY="" minY="0" maxY="0">
                    <a:pos x="f17" y="f18"/>
                  </a:ahXY>
                </a:ahLst>
                <a:cxnLst>
                  <a:cxn ang="3cd4">
                    <a:pos x="hc" y="t"/>
                  </a:cxn>
                  <a:cxn ang="0">
                    <a:pos x="r" y="vc"/>
                  </a:cxn>
                  <a:cxn ang="cd4">
                    <a:pos x="hc" y="b"/>
                  </a:cxn>
                  <a:cxn ang="cd2">
                    <a:pos x="l" y="vc"/>
                  </a:cxn>
                  <a:cxn ang="f30">
                    <a:pos x="f21" y="f22"/>
                  </a:cxn>
                  <a:cxn ang="f30">
                    <a:pos x="f29" y="f20"/>
                  </a:cxn>
                  <a:cxn ang="f30">
                    <a:pos x="f24" y="f25"/>
                  </a:cxn>
                  <a:cxn ang="f30">
                    <a:pos x="f21" y="f25"/>
                  </a:cxn>
                  <a:cxn ang="f30">
                    <a:pos x="f26" y="f25"/>
                  </a:cxn>
                  <a:cxn ang="f30">
                    <a:pos x="f34" y="f20"/>
                  </a:cxn>
                </a:cxnLst>
                <a:rect l="f29" t="f20" r="f32" b="f19"/>
                <a:pathLst>
                  <a:path w="21600" h="21600">
                    <a:moveTo>
                      <a:pt x="f15" y="f6"/>
                    </a:moveTo>
                    <a:lnTo>
                      <a:pt x="f7" y="f7"/>
                    </a:lnTo>
                    <a:lnTo>
                      <a:pt x="f6" y="f7"/>
                    </a:lnTo>
                    <a:close/>
                  </a:path>
                </a:pathLst>
              </a:custGeom>
              <a:gradFill>
                <a:gsLst>
                  <a:gs pos="0">
                    <a:srgbClr val="767057"/>
                  </a:gs>
                  <a:gs pos="100000">
                    <a:srgbClr val="C6BE93"/>
                  </a:gs>
                </a:gsLst>
                <a:path path="circle">
                  <a:fillToRect l="70000" t="70000" r="30000" b="30000"/>
                </a:path>
              </a:gradFill>
              <a:ln w="3240">
                <a:solidFill>
                  <a:srgbClr val="1E1C11"/>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24" name="Isosceles Triangle 36"/>
              <p:cNvSpPr/>
              <p:nvPr/>
            </p:nvSpPr>
            <p:spPr>
              <a:xfrm>
                <a:off x="4868280" y="5177160"/>
                <a:ext cx="560160" cy="31356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10800 f11 1"/>
                  <a:gd name="f22" fmla="*/ 0 f12 1"/>
                  <a:gd name="f23" fmla="*/ f14 1 f3"/>
                  <a:gd name="f24" fmla="*/ 0 f11 1"/>
                  <a:gd name="f25" fmla="*/ 21600 f12 1"/>
                  <a:gd name="f26" fmla="*/ 21600 f11 1"/>
                  <a:gd name="f27" fmla="+- f16 10800 0"/>
                  <a:gd name="f28" fmla="+- 21600 0 f15"/>
                  <a:gd name="f29" fmla="*/ f16 f11 1"/>
                  <a:gd name="f30" fmla="+- f23 0 f2"/>
                  <a:gd name="f31" fmla="*/ f28 1 2"/>
                  <a:gd name="f32" fmla="*/ f27 f11 1"/>
                  <a:gd name="f33" fmla="+- 21600 0 f31"/>
                  <a:gd name="f34" fmla="*/ f33 f11 1"/>
                </a:gdLst>
                <a:ahLst>
                  <a:ahXY gdRefX="f0" minX="f6" maxX="f7" gdRefY="" minY="0" maxY="0">
                    <a:pos x="f17" y="f18"/>
                  </a:ahXY>
                </a:ahLst>
                <a:cxnLst>
                  <a:cxn ang="3cd4">
                    <a:pos x="hc" y="t"/>
                  </a:cxn>
                  <a:cxn ang="0">
                    <a:pos x="r" y="vc"/>
                  </a:cxn>
                  <a:cxn ang="cd4">
                    <a:pos x="hc" y="b"/>
                  </a:cxn>
                  <a:cxn ang="cd2">
                    <a:pos x="l" y="vc"/>
                  </a:cxn>
                  <a:cxn ang="f30">
                    <a:pos x="f21" y="f22"/>
                  </a:cxn>
                  <a:cxn ang="f30">
                    <a:pos x="f29" y="f20"/>
                  </a:cxn>
                  <a:cxn ang="f30">
                    <a:pos x="f24" y="f25"/>
                  </a:cxn>
                  <a:cxn ang="f30">
                    <a:pos x="f21" y="f25"/>
                  </a:cxn>
                  <a:cxn ang="f30">
                    <a:pos x="f26" y="f25"/>
                  </a:cxn>
                  <a:cxn ang="f30">
                    <a:pos x="f34" y="f20"/>
                  </a:cxn>
                </a:cxnLst>
                <a:rect l="f29" t="f20" r="f32" b="f19"/>
                <a:pathLst>
                  <a:path w="21600" h="21600">
                    <a:moveTo>
                      <a:pt x="f15" y="f6"/>
                    </a:moveTo>
                    <a:lnTo>
                      <a:pt x="f7" y="f7"/>
                    </a:lnTo>
                    <a:lnTo>
                      <a:pt x="f6" y="f7"/>
                    </a:lnTo>
                    <a:close/>
                  </a:path>
                </a:pathLst>
              </a:custGeom>
              <a:gradFill>
                <a:gsLst>
                  <a:gs pos="0">
                    <a:srgbClr val="767057"/>
                  </a:gs>
                  <a:gs pos="100000">
                    <a:srgbClr val="C6BE93"/>
                  </a:gs>
                </a:gsLst>
                <a:path path="circle">
                  <a:fillToRect l="70000" t="70000" r="30000" b="30000"/>
                </a:path>
              </a:gradFill>
              <a:ln w="3240">
                <a:solidFill>
                  <a:srgbClr val="1E1C11"/>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25" name="Isosceles Triangle 37"/>
              <p:cNvSpPr/>
              <p:nvPr/>
            </p:nvSpPr>
            <p:spPr>
              <a:xfrm>
                <a:off x="5117400" y="5213880"/>
                <a:ext cx="560160" cy="31356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10800 f11 1"/>
                  <a:gd name="f22" fmla="*/ 0 f12 1"/>
                  <a:gd name="f23" fmla="*/ f14 1 f3"/>
                  <a:gd name="f24" fmla="*/ 0 f11 1"/>
                  <a:gd name="f25" fmla="*/ 21600 f12 1"/>
                  <a:gd name="f26" fmla="*/ 21600 f11 1"/>
                  <a:gd name="f27" fmla="+- f16 10800 0"/>
                  <a:gd name="f28" fmla="+- 21600 0 f15"/>
                  <a:gd name="f29" fmla="*/ f16 f11 1"/>
                  <a:gd name="f30" fmla="+- f23 0 f2"/>
                  <a:gd name="f31" fmla="*/ f28 1 2"/>
                  <a:gd name="f32" fmla="*/ f27 f11 1"/>
                  <a:gd name="f33" fmla="+- 21600 0 f31"/>
                  <a:gd name="f34" fmla="*/ f33 f11 1"/>
                </a:gdLst>
                <a:ahLst>
                  <a:ahXY gdRefX="f0" minX="f6" maxX="f7" gdRefY="" minY="0" maxY="0">
                    <a:pos x="f17" y="f18"/>
                  </a:ahXY>
                </a:ahLst>
                <a:cxnLst>
                  <a:cxn ang="3cd4">
                    <a:pos x="hc" y="t"/>
                  </a:cxn>
                  <a:cxn ang="0">
                    <a:pos x="r" y="vc"/>
                  </a:cxn>
                  <a:cxn ang="cd4">
                    <a:pos x="hc" y="b"/>
                  </a:cxn>
                  <a:cxn ang="cd2">
                    <a:pos x="l" y="vc"/>
                  </a:cxn>
                  <a:cxn ang="f30">
                    <a:pos x="f21" y="f22"/>
                  </a:cxn>
                  <a:cxn ang="f30">
                    <a:pos x="f29" y="f20"/>
                  </a:cxn>
                  <a:cxn ang="f30">
                    <a:pos x="f24" y="f25"/>
                  </a:cxn>
                  <a:cxn ang="f30">
                    <a:pos x="f21" y="f25"/>
                  </a:cxn>
                  <a:cxn ang="f30">
                    <a:pos x="f26" y="f25"/>
                  </a:cxn>
                  <a:cxn ang="f30">
                    <a:pos x="f34" y="f20"/>
                  </a:cxn>
                </a:cxnLst>
                <a:rect l="f29" t="f20" r="f32" b="f19"/>
                <a:pathLst>
                  <a:path w="21600" h="21600">
                    <a:moveTo>
                      <a:pt x="f15" y="f6"/>
                    </a:moveTo>
                    <a:lnTo>
                      <a:pt x="f7" y="f7"/>
                    </a:lnTo>
                    <a:lnTo>
                      <a:pt x="f6" y="f7"/>
                    </a:lnTo>
                    <a:close/>
                  </a:path>
                </a:pathLst>
              </a:custGeom>
              <a:gradFill>
                <a:gsLst>
                  <a:gs pos="0">
                    <a:srgbClr val="767057"/>
                  </a:gs>
                  <a:gs pos="100000">
                    <a:srgbClr val="C6BE93"/>
                  </a:gs>
                </a:gsLst>
                <a:path path="circle">
                  <a:fillToRect l="70000" t="70000" r="30000" b="30000"/>
                </a:path>
              </a:gradFill>
              <a:ln w="3240">
                <a:solidFill>
                  <a:srgbClr val="1E1C11"/>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26" name="Isosceles Triangle 38"/>
              <p:cNvSpPr/>
              <p:nvPr/>
            </p:nvSpPr>
            <p:spPr>
              <a:xfrm>
                <a:off x="5265000" y="5297039"/>
                <a:ext cx="560160" cy="31356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10800 f11 1"/>
                  <a:gd name="f22" fmla="*/ 0 f12 1"/>
                  <a:gd name="f23" fmla="*/ f14 1 f3"/>
                  <a:gd name="f24" fmla="*/ 0 f11 1"/>
                  <a:gd name="f25" fmla="*/ 21600 f12 1"/>
                  <a:gd name="f26" fmla="*/ 21600 f11 1"/>
                  <a:gd name="f27" fmla="+- f16 10800 0"/>
                  <a:gd name="f28" fmla="+- 21600 0 f15"/>
                  <a:gd name="f29" fmla="*/ f16 f11 1"/>
                  <a:gd name="f30" fmla="+- f23 0 f2"/>
                  <a:gd name="f31" fmla="*/ f28 1 2"/>
                  <a:gd name="f32" fmla="*/ f27 f11 1"/>
                  <a:gd name="f33" fmla="+- 21600 0 f31"/>
                  <a:gd name="f34" fmla="*/ f33 f11 1"/>
                </a:gdLst>
                <a:ahLst>
                  <a:ahXY gdRefX="f0" minX="f6" maxX="f7" gdRefY="" minY="0" maxY="0">
                    <a:pos x="f17" y="f18"/>
                  </a:ahXY>
                </a:ahLst>
                <a:cxnLst>
                  <a:cxn ang="3cd4">
                    <a:pos x="hc" y="t"/>
                  </a:cxn>
                  <a:cxn ang="0">
                    <a:pos x="r" y="vc"/>
                  </a:cxn>
                  <a:cxn ang="cd4">
                    <a:pos x="hc" y="b"/>
                  </a:cxn>
                  <a:cxn ang="cd2">
                    <a:pos x="l" y="vc"/>
                  </a:cxn>
                  <a:cxn ang="f30">
                    <a:pos x="f21" y="f22"/>
                  </a:cxn>
                  <a:cxn ang="f30">
                    <a:pos x="f29" y="f20"/>
                  </a:cxn>
                  <a:cxn ang="f30">
                    <a:pos x="f24" y="f25"/>
                  </a:cxn>
                  <a:cxn ang="f30">
                    <a:pos x="f21" y="f25"/>
                  </a:cxn>
                  <a:cxn ang="f30">
                    <a:pos x="f26" y="f25"/>
                  </a:cxn>
                  <a:cxn ang="f30">
                    <a:pos x="f34" y="f20"/>
                  </a:cxn>
                </a:cxnLst>
                <a:rect l="f29" t="f20" r="f32" b="f19"/>
                <a:pathLst>
                  <a:path w="21600" h="21600">
                    <a:moveTo>
                      <a:pt x="f15" y="f6"/>
                    </a:moveTo>
                    <a:lnTo>
                      <a:pt x="f7" y="f7"/>
                    </a:lnTo>
                    <a:lnTo>
                      <a:pt x="f6" y="f7"/>
                    </a:lnTo>
                    <a:close/>
                  </a:path>
                </a:pathLst>
              </a:custGeom>
              <a:gradFill>
                <a:gsLst>
                  <a:gs pos="0">
                    <a:srgbClr val="767057"/>
                  </a:gs>
                  <a:gs pos="100000">
                    <a:srgbClr val="C6BE93"/>
                  </a:gs>
                </a:gsLst>
                <a:path path="circle">
                  <a:fillToRect l="70000" t="70000" r="30000" b="30000"/>
                </a:path>
              </a:gradFill>
              <a:ln w="3240">
                <a:solidFill>
                  <a:srgbClr val="1E1C11"/>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27" name="Isosceles Triangle 39"/>
              <p:cNvSpPr/>
              <p:nvPr/>
            </p:nvSpPr>
            <p:spPr>
              <a:xfrm>
                <a:off x="4688640" y="5213880"/>
                <a:ext cx="398880" cy="31356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10800 f11 1"/>
                  <a:gd name="f22" fmla="*/ 0 f12 1"/>
                  <a:gd name="f23" fmla="*/ f14 1 f3"/>
                  <a:gd name="f24" fmla="*/ 0 f11 1"/>
                  <a:gd name="f25" fmla="*/ 21600 f12 1"/>
                  <a:gd name="f26" fmla="*/ 21600 f11 1"/>
                  <a:gd name="f27" fmla="+- f16 10800 0"/>
                  <a:gd name="f28" fmla="+- 21600 0 f15"/>
                  <a:gd name="f29" fmla="*/ f16 f11 1"/>
                  <a:gd name="f30" fmla="+- f23 0 f2"/>
                  <a:gd name="f31" fmla="*/ f28 1 2"/>
                  <a:gd name="f32" fmla="*/ f27 f11 1"/>
                  <a:gd name="f33" fmla="+- 21600 0 f31"/>
                  <a:gd name="f34" fmla="*/ f33 f11 1"/>
                </a:gdLst>
                <a:ahLst>
                  <a:ahXY gdRefX="f0" minX="f6" maxX="f7" gdRefY="" minY="0" maxY="0">
                    <a:pos x="f17" y="f18"/>
                  </a:ahXY>
                </a:ahLst>
                <a:cxnLst>
                  <a:cxn ang="3cd4">
                    <a:pos x="hc" y="t"/>
                  </a:cxn>
                  <a:cxn ang="0">
                    <a:pos x="r" y="vc"/>
                  </a:cxn>
                  <a:cxn ang="cd4">
                    <a:pos x="hc" y="b"/>
                  </a:cxn>
                  <a:cxn ang="cd2">
                    <a:pos x="l" y="vc"/>
                  </a:cxn>
                  <a:cxn ang="f30">
                    <a:pos x="f21" y="f22"/>
                  </a:cxn>
                  <a:cxn ang="f30">
                    <a:pos x="f29" y="f20"/>
                  </a:cxn>
                  <a:cxn ang="f30">
                    <a:pos x="f24" y="f25"/>
                  </a:cxn>
                  <a:cxn ang="f30">
                    <a:pos x="f21" y="f25"/>
                  </a:cxn>
                  <a:cxn ang="f30">
                    <a:pos x="f26" y="f25"/>
                  </a:cxn>
                  <a:cxn ang="f30">
                    <a:pos x="f34" y="f20"/>
                  </a:cxn>
                </a:cxnLst>
                <a:rect l="f29" t="f20" r="f32" b="f19"/>
                <a:pathLst>
                  <a:path w="21600" h="21600">
                    <a:moveTo>
                      <a:pt x="f15" y="f6"/>
                    </a:moveTo>
                    <a:lnTo>
                      <a:pt x="f7" y="f7"/>
                    </a:lnTo>
                    <a:lnTo>
                      <a:pt x="f6" y="f7"/>
                    </a:lnTo>
                    <a:close/>
                  </a:path>
                </a:pathLst>
              </a:custGeom>
              <a:gradFill>
                <a:gsLst>
                  <a:gs pos="0">
                    <a:srgbClr val="767057"/>
                  </a:gs>
                  <a:gs pos="100000">
                    <a:srgbClr val="C6BE93"/>
                  </a:gs>
                </a:gsLst>
                <a:path path="circle">
                  <a:fillToRect l="70000" t="70000" r="30000" b="30000"/>
                </a:path>
              </a:gradFill>
              <a:ln w="3240">
                <a:solidFill>
                  <a:srgbClr val="1E1C11"/>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28" name="Isosceles Triangle 40"/>
              <p:cNvSpPr/>
              <p:nvPr/>
            </p:nvSpPr>
            <p:spPr>
              <a:xfrm>
                <a:off x="4857480" y="5297039"/>
                <a:ext cx="560160" cy="313560"/>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10800 f11 1"/>
                  <a:gd name="f22" fmla="*/ 0 f12 1"/>
                  <a:gd name="f23" fmla="*/ f14 1 f3"/>
                  <a:gd name="f24" fmla="*/ 0 f11 1"/>
                  <a:gd name="f25" fmla="*/ 21600 f12 1"/>
                  <a:gd name="f26" fmla="*/ 21600 f11 1"/>
                  <a:gd name="f27" fmla="+- f16 10800 0"/>
                  <a:gd name="f28" fmla="+- 21600 0 f15"/>
                  <a:gd name="f29" fmla="*/ f16 f11 1"/>
                  <a:gd name="f30" fmla="+- f23 0 f2"/>
                  <a:gd name="f31" fmla="*/ f28 1 2"/>
                  <a:gd name="f32" fmla="*/ f27 f11 1"/>
                  <a:gd name="f33" fmla="+- 21600 0 f31"/>
                  <a:gd name="f34" fmla="*/ f33 f11 1"/>
                </a:gdLst>
                <a:ahLst>
                  <a:ahXY gdRefX="f0" minX="f6" maxX="f7" gdRefY="" minY="0" maxY="0">
                    <a:pos x="f17" y="f18"/>
                  </a:ahXY>
                </a:ahLst>
                <a:cxnLst>
                  <a:cxn ang="3cd4">
                    <a:pos x="hc" y="t"/>
                  </a:cxn>
                  <a:cxn ang="0">
                    <a:pos x="r" y="vc"/>
                  </a:cxn>
                  <a:cxn ang="cd4">
                    <a:pos x="hc" y="b"/>
                  </a:cxn>
                  <a:cxn ang="cd2">
                    <a:pos x="l" y="vc"/>
                  </a:cxn>
                  <a:cxn ang="f30">
                    <a:pos x="f21" y="f22"/>
                  </a:cxn>
                  <a:cxn ang="f30">
                    <a:pos x="f29" y="f20"/>
                  </a:cxn>
                  <a:cxn ang="f30">
                    <a:pos x="f24" y="f25"/>
                  </a:cxn>
                  <a:cxn ang="f30">
                    <a:pos x="f21" y="f25"/>
                  </a:cxn>
                  <a:cxn ang="f30">
                    <a:pos x="f26" y="f25"/>
                  </a:cxn>
                  <a:cxn ang="f30">
                    <a:pos x="f34" y="f20"/>
                  </a:cxn>
                </a:cxnLst>
                <a:rect l="f29" t="f20" r="f32" b="f19"/>
                <a:pathLst>
                  <a:path w="21600" h="21600">
                    <a:moveTo>
                      <a:pt x="f15" y="f6"/>
                    </a:moveTo>
                    <a:lnTo>
                      <a:pt x="f7" y="f7"/>
                    </a:lnTo>
                    <a:lnTo>
                      <a:pt x="f6" y="f7"/>
                    </a:lnTo>
                    <a:close/>
                  </a:path>
                </a:pathLst>
              </a:custGeom>
              <a:gradFill>
                <a:gsLst>
                  <a:gs pos="0">
                    <a:srgbClr val="767057"/>
                  </a:gs>
                  <a:gs pos="100000">
                    <a:srgbClr val="C6BE93"/>
                  </a:gs>
                </a:gsLst>
                <a:path path="circle">
                  <a:fillToRect l="70000" t="70000" r="30000" b="30000"/>
                </a:path>
              </a:gradFill>
              <a:ln w="3240">
                <a:solidFill>
                  <a:srgbClr val="1E1C11"/>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grpSp>
      </p:grpSp>
      <p:sp>
        <p:nvSpPr>
          <p:cNvPr id="29" name="Freeform 60"/>
          <p:cNvSpPr/>
          <p:nvPr/>
        </p:nvSpPr>
        <p:spPr>
          <a:xfrm>
            <a:off x="4379913" y="3849688"/>
            <a:ext cx="211137" cy="330200"/>
          </a:xfrm>
          <a:custGeom>
            <a:avLst/>
            <a:gdLst>
              <a:gd name="f0" fmla="val 0"/>
              <a:gd name="f1" fmla="val 200025"/>
              <a:gd name="f2" fmla="val 305119"/>
              <a:gd name="f3" fmla="val 121444"/>
              <a:gd name="f4" fmla="val 28894"/>
              <a:gd name="f5" fmla="val 127000"/>
              <a:gd name="f6" fmla="val 32863"/>
              <a:gd name="f7" fmla="val 132257"/>
              <a:gd name="f8" fmla="val 37288"/>
              <a:gd name="f9" fmla="val 138112"/>
              <a:gd name="f10" fmla="val 40801"/>
              <a:gd name="f11" fmla="val 140264"/>
              <a:gd name="f12" fmla="val 42092"/>
              <a:gd name="f13" fmla="val 143481"/>
              <a:gd name="f14" fmla="val 41407"/>
              <a:gd name="f15" fmla="val 145256"/>
              <a:gd name="f16" fmla="val 43182"/>
              <a:gd name="f17" fmla="val 157956"/>
              <a:gd name="f18" fmla="val 55882"/>
              <a:gd name="f19" fmla="val 135730"/>
              <a:gd name="f20" fmla="val 46358"/>
              <a:gd name="f21" fmla="val 154781"/>
              <a:gd name="f22" fmla="val 52707"/>
              <a:gd name="f23" fmla="val 155583"/>
              <a:gd name="f24" fmla="val 53909"/>
              <a:gd name="f25" fmla="val 163334"/>
              <a:gd name="f26" fmla="val 64177"/>
              <a:gd name="f27" fmla="val 161925"/>
              <a:gd name="f28" fmla="val 66994"/>
              <a:gd name="f29" fmla="val 160802"/>
              <a:gd name="f30" fmla="val 69239"/>
              <a:gd name="f31" fmla="val 157026"/>
              <a:gd name="f32" fmla="val 68253"/>
              <a:gd name="f33" fmla="val 69376"/>
              <a:gd name="f34" fmla="val 152221"/>
              <a:gd name="f35" fmla="val 70656"/>
              <a:gd name="f36" fmla="val 150018"/>
              <a:gd name="f37" fmla="val 72551"/>
              <a:gd name="f38" fmla="val 147637"/>
              <a:gd name="f39" fmla="val 74138"/>
              <a:gd name="f40" fmla="val 146843"/>
              <a:gd name="f41" fmla="val 76519"/>
              <a:gd name="f42" fmla="val 144979"/>
              <a:gd name="f43" fmla="val 78787"/>
              <a:gd name="f44" fmla="val 81282"/>
              <a:gd name="f45" fmla="val 147012"/>
              <a:gd name="f46" fmla="val 97077"/>
              <a:gd name="f47" fmla="val 149465"/>
              <a:gd name="f48" fmla="val 92080"/>
              <a:gd name="f49" fmla="val 102713"/>
              <a:gd name="f50" fmla="val 164847"/>
              <a:gd name="f51" fmla="val 122847"/>
              <a:gd name="f52" fmla="val 144904"/>
              <a:gd name="f53" fmla="val 91205"/>
              <a:gd name="f54" fmla="val 159544"/>
              <a:gd name="f55" fmla="val 124144"/>
              <a:gd name="f56" fmla="val 160912"/>
              <a:gd name="f57" fmla="val 127221"/>
              <a:gd name="f58" fmla="val 164531"/>
              <a:gd name="f59" fmla="val 128701"/>
              <a:gd name="f60" fmla="val 166687"/>
              <a:gd name="f61" fmla="val 131288"/>
              <a:gd name="f62" fmla="val 174972"/>
              <a:gd name="f63" fmla="val 141230"/>
              <a:gd name="f64" fmla="val 166867"/>
              <a:gd name="f65" fmla="val 136905"/>
              <a:gd name="f66" fmla="val 178594"/>
              <a:gd name="f67" fmla="val 140813"/>
              <a:gd name="f68" fmla="val 179388"/>
              <a:gd name="f69" fmla="val 143194"/>
              <a:gd name="f70" fmla="val 179200"/>
              <a:gd name="f71" fmla="val 146182"/>
              <a:gd name="f72" fmla="val 180975"/>
              <a:gd name="f73" fmla="val 147957"/>
              <a:gd name="f74" fmla="val 182750"/>
              <a:gd name="f75" fmla="val 149732"/>
              <a:gd name="f76" fmla="val 185874"/>
              <a:gd name="f77" fmla="val 149215"/>
              <a:gd name="f78" fmla="val 188119"/>
              <a:gd name="f79" fmla="val 150338"/>
              <a:gd name="f80" fmla="val 190679"/>
              <a:gd name="f81" fmla="val 151618"/>
              <a:gd name="f82" fmla="val 192881"/>
              <a:gd name="f83" fmla="val 153513"/>
              <a:gd name="f84" fmla="val 195262"/>
              <a:gd name="f85" fmla="val 155101"/>
              <a:gd name="f86" fmla="val 196850"/>
              <a:gd name="f87" fmla="val 157482"/>
              <a:gd name="f88" fmla="val 159382"/>
              <a:gd name="f89" fmla="val 162244"/>
              <a:gd name="f90" fmla="val 166829"/>
              <a:gd name="f91" fmla="val 191293"/>
              <a:gd name="f92" fmla="val 172740"/>
              <a:gd name="f93" fmla="val 174151"/>
              <a:gd name="f94" fmla="val 183531"/>
              <a:gd name="f95" fmla="val 176190"/>
              <a:gd name="f96" fmla="val 173831"/>
              <a:gd name="f97" fmla="val 178913"/>
              <a:gd name="f98" fmla="val 200344"/>
              <a:gd name="f99" fmla="val 164306"/>
              <a:gd name="f100" fmla="val 207488"/>
              <a:gd name="f101" fmla="val 167281"/>
              <a:gd name="f102" fmla="val 210463"/>
              <a:gd name="f103" fmla="val 172686"/>
              <a:gd name="f104" fmla="val 217998"/>
              <a:gd name="f105" fmla="val 217013"/>
              <a:gd name="f106" fmla="val 181417"/>
              <a:gd name="f107" fmla="val 216543"/>
              <a:gd name="f108" fmla="val 183356"/>
              <a:gd name="f109" fmla="val 213838"/>
              <a:gd name="f110" fmla="val 185737"/>
              <a:gd name="f111" fmla="val 212251"/>
              <a:gd name="f112" fmla="val 188118"/>
              <a:gd name="f113" fmla="val 214632"/>
              <a:gd name="f114" fmla="val 191246"/>
              <a:gd name="f115" fmla="val 216450"/>
              <a:gd name="f116" fmla="val 219394"/>
              <a:gd name="f117" fmla="val 195319"/>
              <a:gd name="f118" fmla="val 223782"/>
              <a:gd name="f119" fmla="val 197644"/>
              <a:gd name="f120" fmla="val 233682"/>
              <a:gd name="f121" fmla="val 237651"/>
              <a:gd name="f122" fmla="val 197407"/>
              <a:gd name="f123" fmla="val 242156"/>
              <a:gd name="f124" fmla="val 245588"/>
              <a:gd name="f125" fmla="val 193158"/>
              <a:gd name="f126" fmla="val 248953"/>
              <a:gd name="f127" fmla="val 188543"/>
              <a:gd name="f128" fmla="val 249926"/>
              <a:gd name="f129" fmla="val 252732"/>
              <a:gd name="f130" fmla="val 169866"/>
              <a:gd name="f131" fmla="val 268604"/>
              <a:gd name="f132" fmla="val 192878"/>
              <a:gd name="f133" fmla="val 251942"/>
              <a:gd name="f134" fmla="val 264638"/>
              <a:gd name="f135" fmla="val 172244"/>
              <a:gd name="f136" fmla="val 267019"/>
              <a:gd name="f137" fmla="val 171304"/>
              <a:gd name="f138" fmla="val 269994"/>
              <a:gd name="f139" fmla="val 169069"/>
              <a:gd name="f140" fmla="val 271782"/>
              <a:gd name="f141" fmla="val 166595"/>
              <a:gd name="f142" fmla="val 273761"/>
              <a:gd name="f143" fmla="val 150665"/>
              <a:gd name="f144" fmla="val 276383"/>
              <a:gd name="f145" fmla="val 150019"/>
              <a:gd name="f146" fmla="val 276544"/>
              <a:gd name="f147" fmla="val 142134"/>
              <a:gd name="f148" fmla="val 278515"/>
              <a:gd name="f149" fmla="val 142713"/>
              <a:gd name="f150" fmla="val 279034"/>
              <a:gd name="f151" fmla="val 135731"/>
              <a:gd name="f152" fmla="val 283688"/>
              <a:gd name="f153" fmla="val 134144"/>
              <a:gd name="f154" fmla="val 286069"/>
              <a:gd name="f155" fmla="val 132249"/>
              <a:gd name="f156" fmla="val 288272"/>
              <a:gd name="f157" fmla="val 130969"/>
              <a:gd name="f158" fmla="val 290832"/>
              <a:gd name="f159" fmla="val 129846"/>
              <a:gd name="f160" fmla="val 293077"/>
              <a:gd name="f161" fmla="val 130155"/>
              <a:gd name="f162" fmla="val 296016"/>
              <a:gd name="f163" fmla="val 128587"/>
              <a:gd name="f164" fmla="val 297976"/>
              <a:gd name="f165" fmla="val 125230"/>
              <a:gd name="f166" fmla="val 302173"/>
              <a:gd name="f167" fmla="val 119006"/>
              <a:gd name="f168" fmla="val 303551"/>
              <a:gd name="f169" fmla="val 114300"/>
              <a:gd name="f170" fmla="val 109537"/>
              <a:gd name="f171" fmla="val 304325"/>
              <a:gd name="f172" fmla="val 103646"/>
              <a:gd name="f173" fmla="val 305917"/>
              <a:gd name="f174" fmla="val 100012"/>
              <a:gd name="f175" fmla="val 302738"/>
              <a:gd name="f176" fmla="val 96234"/>
              <a:gd name="f177" fmla="val 299432"/>
              <a:gd name="f178" fmla="val 99427"/>
              <a:gd name="f179" fmla="val 291236"/>
              <a:gd name="f180" fmla="val 95250"/>
              <a:gd name="f181" fmla="val 288451"/>
              <a:gd name="f182" fmla="val 88106"/>
              <a:gd name="f183" fmla="val 82444"/>
              <a:gd name="f184" fmla="val 266701"/>
              <a:gd name="f185" fmla="val 90473"/>
              <a:gd name="f186" fmla="val 287238"/>
              <a:gd name="f187" fmla="val 78581"/>
              <a:gd name="f188" fmla="val 269401"/>
              <a:gd name="f189" fmla="val 64793"/>
              <a:gd name="f190" fmla="val 248720"/>
              <a:gd name="f191" fmla="val 91850"/>
              <a:gd name="f192" fmla="val 277907"/>
              <a:gd name="f193" fmla="val 69056"/>
              <a:gd name="f194" fmla="val 255113"/>
              <a:gd name="f195" fmla="val 67469"/>
              <a:gd name="f196" fmla="val 251938"/>
              <a:gd name="f197" fmla="val 67662"/>
              <a:gd name="f198" fmla="val 246710"/>
              <a:gd name="f199" fmla="val 64294"/>
              <a:gd name="f200" fmla="val 61913"/>
              <a:gd name="f201" fmla="val 244794"/>
              <a:gd name="f202" fmla="val 64347"/>
              <a:gd name="f203" fmla="val 252123"/>
              <a:gd name="f204" fmla="val 61912"/>
              <a:gd name="f205" fmla="val 59136"/>
              <a:gd name="f206" fmla="val 253426"/>
              <a:gd name="f207" fmla="val 57150"/>
              <a:gd name="f208" fmla="val 249557"/>
              <a:gd name="f209" fmla="val 54769"/>
              <a:gd name="f210" fmla="val 247969"/>
              <a:gd name="f211" fmla="val 53975"/>
              <a:gd name="f212" fmla="val 56227"/>
              <a:gd name="f213" fmla="val 261156"/>
              <a:gd name="f214" fmla="val 52387"/>
              <a:gd name="f215" fmla="val 259876"/>
              <a:gd name="f216" fmla="val 47624"/>
              <a:gd name="f217" fmla="val 258289"/>
              <a:gd name="f218" fmla="val 47625"/>
              <a:gd name="f219" fmla="val 46098"/>
              <a:gd name="f220" fmla="val 224210"/>
              <a:gd name="f221" fmla="val 43110"/>
              <a:gd name="f222" fmla="val 212769"/>
              <a:gd name="f223" fmla="val 193201"/>
              <a:gd name="f224" fmla="val 48586"/>
              <a:gd name="f225" fmla="val 189036"/>
              <a:gd name="f226" fmla="val 49902"/>
              <a:gd name="f227" fmla="val 184772"/>
              <a:gd name="f228" fmla="val 181294"/>
              <a:gd name="f229" fmla="val 54050"/>
              <a:gd name="f230" fmla="val 178965"/>
              <a:gd name="f231" fmla="val 178119"/>
              <a:gd name="f232" fmla="val 59531"/>
              <a:gd name="f233" fmla="val 176532"/>
              <a:gd name="f234" fmla="val 61119"/>
              <a:gd name="f235" fmla="val 63939"/>
              <a:gd name="f236" fmla="val 172228"/>
              <a:gd name="f237" fmla="val 169388"/>
              <a:gd name="f238" fmla="val 64796"/>
              <a:gd name="f239" fmla="val 165372"/>
              <a:gd name="f240" fmla="val 62894"/>
              <a:gd name="f241" fmla="val 161408"/>
              <a:gd name="f242" fmla="val 61303"/>
              <a:gd name="f243" fmla="val 155047"/>
              <a:gd name="f244" fmla="val 60923"/>
              <a:gd name="f245" fmla="val 152427"/>
              <a:gd name="f246" fmla="val 55864"/>
              <a:gd name="f247" fmla="val 144838"/>
              <a:gd name="f248" fmla="val 50515"/>
              <a:gd name="f249" fmla="val 141946"/>
              <a:gd name="f250" fmla="val 45244"/>
              <a:gd name="f251" fmla="val 138432"/>
              <a:gd name="f252" fmla="val 43656"/>
              <a:gd name="f253" fmla="val 136051"/>
              <a:gd name="f254" fmla="val 42505"/>
              <a:gd name="f255" fmla="val 133312"/>
              <a:gd name="f256" fmla="val 40481"/>
              <a:gd name="f257" fmla="val 38457"/>
              <a:gd name="f258" fmla="val 129264"/>
              <a:gd name="f259" fmla="val 34854"/>
              <a:gd name="f260" fmla="val 128953"/>
              <a:gd name="f261" fmla="val 33337"/>
              <a:gd name="f262" fmla="val 126526"/>
              <a:gd name="f263" fmla="val 30676"/>
              <a:gd name="f264" fmla="val 122269"/>
              <a:gd name="f265" fmla="val 29400"/>
              <a:gd name="f266" fmla="val 117190"/>
              <a:gd name="f267" fmla="val 28575"/>
              <a:gd name="f268" fmla="val 112238"/>
              <a:gd name="f269" fmla="val 27781"/>
              <a:gd name="f270" fmla="val 107476"/>
              <a:gd name="f271" fmla="val 26758"/>
              <a:gd name="f272" fmla="val 102746"/>
              <a:gd name="f273" fmla="val 26194"/>
              <a:gd name="f274" fmla="val 97951"/>
              <a:gd name="f275" fmla="val 25169"/>
              <a:gd name="f276" fmla="val 89244"/>
              <a:gd name="f277" fmla="val 24971"/>
              <a:gd name="f278" fmla="val 80447"/>
              <a:gd name="f279" fmla="val 23812"/>
              <a:gd name="f280" fmla="val 71757"/>
              <a:gd name="f281" fmla="val 23379"/>
              <a:gd name="f282" fmla="val 68513"/>
              <a:gd name="f283" fmla="val 23055"/>
              <a:gd name="f284" fmla="val 65074"/>
              <a:gd name="f285" fmla="val 21431"/>
              <a:gd name="f286" fmla="val 62232"/>
              <a:gd name="f287" fmla="val 19760"/>
              <a:gd name="f288" fmla="val 59308"/>
              <a:gd name="f289" fmla="val 16668"/>
              <a:gd name="f290" fmla="val 57469"/>
              <a:gd name="f291" fmla="val 14287"/>
              <a:gd name="f292" fmla="val 55088"/>
              <a:gd name="f293" fmla="val 13493"/>
              <a:gd name="f294" fmla="val 13474"/>
              <a:gd name="f295" fmla="val 49904"/>
              <a:gd name="f296" fmla="val 11906"/>
              <a:gd name="f297" fmla="val 47944"/>
              <a:gd name="f298" fmla="val 10118"/>
              <a:gd name="f299" fmla="val 45709"/>
              <a:gd name="f300" fmla="val 6786"/>
              <a:gd name="f301" fmla="val 45206"/>
              <a:gd name="f302" fmla="val 4762"/>
              <a:gd name="f303" fmla="val 2738"/>
              <a:gd name="f304" fmla="val 41158"/>
              <a:gd name="f305" fmla="val 1587"/>
              <a:gd name="f306" fmla="val 38419"/>
              <a:gd name="f307" fmla="val 36038"/>
              <a:gd name="f308" fmla="val 794"/>
              <a:gd name="f309" fmla="val 32069"/>
              <a:gd name="f310" fmla="val 960"/>
              <a:gd name="f311" fmla="val 27922"/>
              <a:gd name="f312" fmla="val 2381"/>
              <a:gd name="f313" fmla="val 24132"/>
              <a:gd name="f314" fmla="val 3386"/>
              <a:gd name="f315" fmla="val 21452"/>
              <a:gd name="f316" fmla="val 6739"/>
              <a:gd name="f317" fmla="val 19821"/>
              <a:gd name="f318" fmla="val 7144"/>
              <a:gd name="f319" fmla="val 16988"/>
              <a:gd name="f320" fmla="val 7607"/>
              <a:gd name="f321" fmla="val 13748"/>
              <a:gd name="f322" fmla="val 1835"/>
              <a:gd name="f323" fmla="val 8927"/>
              <a:gd name="f324" fmla="val 7463"/>
              <a:gd name="f325" fmla="val 9782"/>
              <a:gd name="f326" fmla="val 4953"/>
              <a:gd name="f327" fmla="val 15875"/>
              <a:gd name="f328" fmla="val 9050"/>
              <a:gd name="f329" fmla="val 9844"/>
              <a:gd name="f330" fmla="val 26065"/>
              <a:gd name="f331" fmla="val 23815"/>
              <a:gd name="f332" fmla="val 13812"/>
              <a:gd name="f333" fmla="val 42862"/>
              <a:gd name="f334" fmla="val 38099"/>
              <a:gd name="f335" fmla="val 59660"/>
              <a:gd name="f336" fmla="val 65088"/>
              <a:gd name="f337" fmla="val 6669"/>
              <a:gd name="f338" fmla="val 63528"/>
              <a:gd name="f339" fmla="val 1218"/>
              <a:gd name="f340" fmla="val 66675"/>
              <a:gd name="f341" fmla="val 319"/>
              <a:gd name="f342" fmla="val 71502"/>
              <a:gd name="f343" fmla="val -1060"/>
              <a:gd name="f344" fmla="val 76785"/>
              <a:gd name="f345" fmla="val 2297"/>
              <a:gd name="f346" fmla="val 80962"/>
              <a:gd name="f347" fmla="val 5082"/>
              <a:gd name="f348" fmla="val 85725"/>
              <a:gd name="f349" fmla="val 8257"/>
              <a:gd name="f350" fmla="val 91203"/>
              <a:gd name="f351" fmla="val 10560"/>
              <a:gd name="f352" fmla="val 14607"/>
              <a:gd name="f353" fmla="val 97631"/>
              <a:gd name="f354" fmla="val 99592"/>
              <a:gd name="f355" fmla="val 19883"/>
              <a:gd name="f356" fmla="val 102394"/>
              <a:gd name="f357" fmla="val 21751"/>
              <a:gd name="f358" fmla="val 104482"/>
              <a:gd name="f359" fmla="val 23143"/>
              <a:gd name="f360" fmla="val 107292"/>
              <a:gd name="f361" fmla="val 23010"/>
              <a:gd name="f362" fmla="val 114350"/>
              <a:gd name="f363" fmla="val 26539"/>
              <a:gd name="f364" fmla="val 117842"/>
              <a:gd name="f365" fmla="val 31276"/>
              <a:gd name="f366" fmla="val 123825"/>
              <a:gd name="f367" fmla="val 124619"/>
              <a:gd name="f368" fmla="val 121841"/>
              <a:gd name="f369" fmla="val 29291"/>
            </a:gdLst>
            <a:ahLst/>
            <a:cxnLst>
              <a:cxn ang="3cd4">
                <a:pos x="hc" y="t"/>
              </a:cxn>
              <a:cxn ang="0">
                <a:pos x="r" y="vc"/>
              </a:cxn>
              <a:cxn ang="cd4">
                <a:pos x="hc" y="b"/>
              </a:cxn>
              <a:cxn ang="cd2">
                <a:pos x="l" y="vc"/>
              </a:cxn>
            </a:cxnLst>
            <a:rect l="l" t="t" r="r" b="b"/>
            <a:pathLst>
              <a:path w="200025" h="305119">
                <a:moveTo>
                  <a:pt x="f3" y="f4"/>
                </a:moveTo>
                <a:lnTo>
                  <a:pt x="f3" y="f4"/>
                </a:lnTo>
                <a:cubicBezTo>
                  <a:pt x="f5" y="f6"/>
                  <a:pt x="f7" y="f8"/>
                  <a:pt x="f9" y="f10"/>
                </a:cubicBezTo>
                <a:cubicBezTo>
                  <a:pt x="f11" y="f12"/>
                  <a:pt x="f13" y="f14"/>
                  <a:pt x="f15" y="f16"/>
                </a:cubicBezTo>
                <a:cubicBezTo>
                  <a:pt x="f17" y="f18"/>
                  <a:pt x="f19" y="f20"/>
                  <a:pt x="f21" y="f22"/>
                </a:cubicBezTo>
                <a:cubicBezTo>
                  <a:pt x="f23" y="f24"/>
                  <a:pt x="f25" y="f26"/>
                  <a:pt x="f27" y="f28"/>
                </a:cubicBezTo>
                <a:cubicBezTo>
                  <a:pt x="f29" y="f30"/>
                  <a:pt x="f31" y="f32"/>
                  <a:pt x="f21" y="f33"/>
                </a:cubicBezTo>
                <a:cubicBezTo>
                  <a:pt x="f34" y="f35"/>
                  <a:pt x="f36" y="f37"/>
                  <a:pt x="f38" y="f39"/>
                </a:cubicBezTo>
                <a:cubicBezTo>
                  <a:pt x="f40" y="f41"/>
                  <a:pt x="f42" y="f43"/>
                  <a:pt x="f15" y="f44"/>
                </a:cubicBezTo>
                <a:cubicBezTo>
                  <a:pt x="f45" y="f46"/>
                  <a:pt x="f47" y="f48"/>
                  <a:pt x="f21"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1" y="f88"/>
                  <a:pt x="f1" y="f89"/>
                </a:cubicBezTo>
                <a:cubicBezTo>
                  <a:pt x="f1" y="f90"/>
                  <a:pt x="f91" y="f92"/>
                  <a:pt x="f78" y="f93"/>
                </a:cubicBezTo>
                <a:cubicBezTo>
                  <a:pt x="f94" y="f95"/>
                  <a:pt x="f96" y="f97"/>
                  <a:pt x="f96" y="f97"/>
                </a:cubicBezTo>
                <a:lnTo>
                  <a:pt x="f60" y="f98"/>
                </a:lnTo>
                <a:lnTo>
                  <a:pt x="f99" y="f100"/>
                </a:lnTo>
                <a:cubicBezTo>
                  <a:pt x="f101" y="f102"/>
                  <a:pt x="f103" y="f104"/>
                  <a:pt x="f66" y="f105"/>
                </a:cubicBezTo>
                <a:cubicBezTo>
                  <a:pt x="f106" y="f107"/>
                  <a:pt x="f108" y="f109"/>
                  <a:pt x="f110" y="f111"/>
                </a:cubicBezTo>
                <a:cubicBezTo>
                  <a:pt x="f112" y="f113"/>
                  <a:pt x="f114" y="f115"/>
                  <a:pt x="f82" y="f116"/>
                </a:cubicBezTo>
                <a:cubicBezTo>
                  <a:pt x="f117" y="f118"/>
                  <a:pt x="f119" y="f120"/>
                  <a:pt x="f119" y="f120"/>
                </a:cubicBezTo>
                <a:cubicBezTo>
                  <a:pt x="f86" y="f121"/>
                  <a:pt x="f122" y="f123"/>
                  <a:pt x="f84" y="f124"/>
                </a:cubicBezTo>
                <a:cubicBezTo>
                  <a:pt x="f125" y="f126"/>
                  <a:pt x="f127" y="f128"/>
                  <a:pt x="f110" y="f129"/>
                </a:cubicBezTo>
                <a:cubicBezTo>
                  <a:pt x="f130" y="f131"/>
                  <a:pt x="f132" y="f133"/>
                  <a:pt x="f96"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169" y="f2"/>
                </a:cubicBezTo>
                <a:cubicBezTo>
                  <a:pt x="f170" y="f171"/>
                  <a:pt x="f172" y="f173"/>
                  <a:pt x="f174" y="f175"/>
                </a:cubicBezTo>
                <a:cubicBezTo>
                  <a:pt x="f176" y="f177"/>
                  <a:pt x="f178" y="f179"/>
                  <a:pt x="f180" y="f181"/>
                </a:cubicBezTo>
                <a:lnTo>
                  <a:pt x="f182" y="f152"/>
                </a:lnTo>
                <a:cubicBezTo>
                  <a:pt x="f183" y="f184"/>
                  <a:pt x="f185" y="f186"/>
                  <a:pt x="f187" y="f188"/>
                </a:cubicBezTo>
                <a:cubicBezTo>
                  <a:pt x="f189" y="f190"/>
                  <a:pt x="f191" y="f192"/>
                  <a:pt x="f193" y="f194"/>
                </a:cubicBezTo>
                <a:cubicBezTo>
                  <a:pt x="f195" y="f196"/>
                  <a:pt x="f197" y="f198"/>
                  <a:pt x="f199" y="f124"/>
                </a:cubicBezTo>
                <a:cubicBezTo>
                  <a:pt x="f200" y="f201"/>
                  <a:pt x="f202" y="f203"/>
                  <a:pt x="f204" y="f129"/>
                </a:cubicBezTo>
                <a:cubicBezTo>
                  <a:pt x="f205" y="f206"/>
                  <a:pt x="f207" y="f208"/>
                  <a:pt x="f209" y="f210"/>
                </a:cubicBezTo>
                <a:cubicBezTo>
                  <a:pt x="f211" y="f196"/>
                  <a:pt x="f212" y="f213"/>
                  <a:pt x="f214" y="f215"/>
                </a:cubicBezTo>
                <a:cubicBezTo>
                  <a:pt x="f216" y="f217"/>
                  <a:pt x="f218" y="f124"/>
                  <a:pt x="f218" y="f124"/>
                </a:cubicBezTo>
                <a:cubicBezTo>
                  <a:pt x="f219" y="f220"/>
                  <a:pt x="f221" y="f222"/>
                  <a:pt x="f218" y="f223"/>
                </a:cubicBezTo>
                <a:cubicBezTo>
                  <a:pt x="f224" y="f225"/>
                  <a:pt x="f226" y="f227"/>
                  <a:pt x="f214" y="f228"/>
                </a:cubicBezTo>
                <a:cubicBezTo>
                  <a:pt x="f229" y="f230"/>
                  <a:pt x="f207" y="f231"/>
                  <a:pt x="f232" y="f233"/>
                </a:cubicBezTo>
                <a:cubicBezTo>
                  <a:pt x="f234" y="f93"/>
                  <a:pt x="f235" y="f236"/>
                  <a:pt x="f199" y="f237"/>
                </a:cubicBezTo>
                <a:cubicBezTo>
                  <a:pt x="f238" y="f239"/>
                  <a:pt x="f240" y="f241"/>
                  <a:pt x="f204" y="f87"/>
                </a:cubicBezTo>
                <a:cubicBezTo>
                  <a:pt x="f242" y="f243"/>
                  <a:pt x="f244" y="f245"/>
                  <a:pt x="f232" y="f79"/>
                </a:cubicBezTo>
                <a:cubicBezTo>
                  <a:pt x="f246" y="f247"/>
                  <a:pt x="f248" y="f249"/>
                  <a:pt x="f250" y="f251"/>
                </a:cubicBezTo>
                <a:cubicBezTo>
                  <a:pt x="f252" y="f253"/>
                  <a:pt x="f254" y="f255"/>
                  <a:pt x="f256" y="f61"/>
                </a:cubicBezTo>
                <a:cubicBezTo>
                  <a:pt x="f257" y="f258"/>
                  <a:pt x="f259" y="f260"/>
                  <a:pt x="f261" y="f262"/>
                </a:cubicBezTo>
                <a:cubicBezTo>
                  <a:pt x="f263" y="f264"/>
                  <a:pt x="f265" y="f266"/>
                  <a:pt x="f267" y="f268"/>
                </a:cubicBezTo>
                <a:cubicBezTo>
                  <a:pt x="f269" y="f270"/>
                  <a:pt x="f271" y="f272"/>
                  <a:pt x="f273" y="f274"/>
                </a:cubicBezTo>
                <a:cubicBezTo>
                  <a:pt x="f275" y="f276"/>
                  <a:pt x="f277" y="f278"/>
                  <a:pt x="f279" y="f280"/>
                </a:cubicBezTo>
                <a:cubicBezTo>
                  <a:pt x="f281" y="f282"/>
                  <a:pt x="f283" y="f284"/>
                  <a:pt x="f285" y="f286"/>
                </a:cubicBezTo>
                <a:cubicBezTo>
                  <a:pt x="f287" y="f288"/>
                  <a:pt x="f289" y="f290"/>
                  <a:pt x="f291" y="f292"/>
                </a:cubicBezTo>
                <a:cubicBezTo>
                  <a:pt x="f293" y="f22"/>
                  <a:pt x="f294" y="f295"/>
                  <a:pt x="f296" y="f297"/>
                </a:cubicBezTo>
                <a:cubicBezTo>
                  <a:pt x="f298" y="f299"/>
                  <a:pt x="f300" y="f301"/>
                  <a:pt x="f302" y="f16"/>
                </a:cubicBezTo>
                <a:cubicBezTo>
                  <a:pt x="f303" y="f304"/>
                  <a:pt x="f305" y="f306"/>
                  <a:pt x="f0" y="f307"/>
                </a:cubicBezTo>
                <a:cubicBezTo>
                  <a:pt x="f308" y="f309"/>
                  <a:pt x="f310" y="f311"/>
                  <a:pt x="f312" y="f313"/>
                </a:cubicBezTo>
                <a:cubicBezTo>
                  <a:pt x="f314" y="f315"/>
                  <a:pt x="f316" y="f317"/>
                  <a:pt x="f318" y="f319"/>
                </a:cubicBezTo>
                <a:cubicBezTo>
                  <a:pt x="f320" y="f321"/>
                  <a:pt x="f322" y="f323"/>
                  <a:pt x="f302" y="f324"/>
                </a:cubicBezTo>
                <a:cubicBezTo>
                  <a:pt x="f325" y="f326"/>
                  <a:pt x="f327" y="f328"/>
                  <a:pt x="f285" y="f329"/>
                </a:cubicBezTo>
                <a:cubicBezTo>
                  <a:pt x="f279" y="f328"/>
                  <a:pt x="f330" y="f324"/>
                  <a:pt x="f267" y="f324"/>
                </a:cubicBezTo>
                <a:cubicBezTo>
                  <a:pt x="f216" y="f324"/>
                  <a:pt x="f331" y="f332"/>
                  <a:pt x="f333" y="f324"/>
                </a:cubicBezTo>
                <a:cubicBezTo>
                  <a:pt x="f200" y="f332"/>
                  <a:pt x="f334" y="f324"/>
                  <a:pt x="f207" y="f324"/>
                </a:cubicBezTo>
                <a:cubicBezTo>
                  <a:pt x="f335" y="f324"/>
                  <a:pt x="f200" y="f328"/>
                  <a:pt x="f199" y="f329"/>
                </a:cubicBezTo>
                <a:cubicBezTo>
                  <a:pt x="f336" y="f337"/>
                  <a:pt x="f338" y="f339"/>
                  <a:pt x="f340" y="f341"/>
                </a:cubicBezTo>
                <a:cubicBezTo>
                  <a:pt x="f342" y="f343"/>
                  <a:pt x="f344" y="f345"/>
                  <a:pt x="f346" y="f347"/>
                </a:cubicBezTo>
                <a:cubicBezTo>
                  <a:pt x="f348" y="f349"/>
                  <a:pt x="f350" y="f351"/>
                  <a:pt x="f180" y="f352"/>
                </a:cubicBezTo>
                <a:cubicBezTo>
                  <a:pt x="f353" y="f319"/>
                  <a:pt x="f354" y="f355"/>
                  <a:pt x="f356" y="f357"/>
                </a:cubicBezTo>
                <a:cubicBezTo>
                  <a:pt x="f358" y="f359"/>
                  <a:pt x="f360" y="f361"/>
                  <a:pt x="f170" y="f313"/>
                </a:cubicBezTo>
                <a:cubicBezTo>
                  <a:pt x="f362" y="f363"/>
                  <a:pt x="f364" y="f365"/>
                  <a:pt x="f366" y="f365"/>
                </a:cubicBezTo>
                <a:cubicBezTo>
                  <a:pt x="f367" y="f365"/>
                  <a:pt x="f368" y="f369"/>
                  <a:pt x="f3" y="f4"/>
                </a:cubicBezTo>
                <a:close/>
              </a:path>
            </a:pathLst>
          </a:custGeom>
          <a:solidFill>
            <a:srgbClr val="00FF00"/>
          </a:solidFill>
          <a:ln>
            <a:noFill/>
            <a:prstDash val="solid"/>
          </a:ln>
        </p:spPr>
        <p:txBody>
          <a:bodyPr lIns="96174" tIns="48087" rIns="96174" bIns="48087"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spcBef>
                <a:spcPts val="0"/>
              </a:spcBef>
              <a:spcAft>
                <a:spcPts val="0"/>
              </a:spcAft>
              <a:buFont typeface="StarSymbol"/>
              <a:buNone/>
              <a:defRPr sz="1800"/>
            </a:pPr>
            <a:endParaRPr lang="en-US" sz="1800" dirty="0">
              <a:solidFill>
                <a:srgbClr val="000000"/>
              </a:solidFill>
              <a:latin typeface="Calibri" pitchFamily="18"/>
              <a:ea typeface="Microsoft YaHei" pitchFamily="2"/>
              <a:cs typeface="Mangal" pitchFamily="2"/>
            </a:endParaRPr>
          </a:p>
        </p:txBody>
      </p:sp>
      <p:grpSp>
        <p:nvGrpSpPr>
          <p:cNvPr id="16391" name="Group 19"/>
          <p:cNvGrpSpPr>
            <a:grpSpLocks/>
          </p:cNvGrpSpPr>
          <p:nvPr/>
        </p:nvGrpSpPr>
        <p:grpSpPr bwMode="auto">
          <a:xfrm>
            <a:off x="1674813" y="2124075"/>
            <a:ext cx="6726237" cy="5035550"/>
            <a:chOff x="1579733" y="1966320"/>
            <a:chExt cx="6344587" cy="4662720"/>
          </a:xfrm>
        </p:grpSpPr>
        <p:sp>
          <p:nvSpPr>
            <p:cNvPr id="31" name="Can 8"/>
            <p:cNvSpPr/>
            <p:nvPr/>
          </p:nvSpPr>
          <p:spPr>
            <a:xfrm>
              <a:off x="4856098" y="1966320"/>
              <a:ext cx="155732" cy="1575799"/>
            </a:xfrm>
            <a:custGeom>
              <a:avLst>
                <a:gd name="f0" fmla="val 5400"/>
              </a:avLst>
              <a:gdLst>
                <a:gd name="f1" fmla="val 10800000"/>
                <a:gd name="f2" fmla="val 5400000"/>
                <a:gd name="f3" fmla="val 180"/>
                <a:gd name="f4" fmla="val w"/>
                <a:gd name="f5" fmla="val h"/>
                <a:gd name="f6" fmla="val 0"/>
                <a:gd name="f7" fmla="val 88"/>
                <a:gd name="f8" fmla="val 21600"/>
                <a:gd name="f9" fmla="val 44"/>
                <a:gd name="f10" fmla="val -2147483647"/>
                <a:gd name="f11" fmla="val 2147483647"/>
                <a:gd name="f12" fmla="val 10800"/>
                <a:gd name="f13" fmla="val 20"/>
                <a:gd name="f14" fmla="val 68"/>
                <a:gd name="f15" fmla="+- 0 0 0"/>
                <a:gd name="f16" fmla="*/ f4 1 88"/>
                <a:gd name="f17" fmla="*/ f5 1 21600"/>
                <a:gd name="f18" fmla="pin 0 f0 10800"/>
                <a:gd name="f19" fmla="*/ f15 f1 1"/>
                <a:gd name="f20" fmla="*/ f18 2 1"/>
                <a:gd name="f21" fmla="*/ f9 f16 1"/>
                <a:gd name="f22" fmla="*/ f18 f17 1"/>
                <a:gd name="f23" fmla="*/ 0 f16 1"/>
                <a:gd name="f24" fmla="*/ 88 f16 1"/>
                <a:gd name="f25" fmla="*/ 44 f16 1"/>
                <a:gd name="f26" fmla="*/ f19 1 f3"/>
                <a:gd name="f27" fmla="*/ 0 f17 1"/>
                <a:gd name="f28" fmla="*/ 10800 f17 1"/>
                <a:gd name="f29" fmla="*/ 21600 f17 1"/>
                <a:gd name="f30" fmla="*/ f20 1 4"/>
                <a:gd name="f31" fmla="*/ f20 1 2"/>
                <a:gd name="f32" fmla="+- f26 0 f2"/>
                <a:gd name="f33" fmla="*/ f30 6 1"/>
                <a:gd name="f34" fmla="+- 21600 0 f30"/>
                <a:gd name="f35" fmla="*/ f31 f17 1"/>
                <a:gd name="f36" fmla="*/ f33 1 11"/>
                <a:gd name="f37" fmla="*/ f34 f17 1"/>
                <a:gd name="f38" fmla="+- f30 0 f36"/>
                <a:gd name="f39" fmla="+- f34 f36 0"/>
                <a:gd name="f40" fmla="+- f30 f36 0"/>
              </a:gdLst>
              <a:ahLst>
                <a:ahXY gdRefX="" minX="0" maxX="0" gdRefY="f0" minY="f6" maxY="f12">
                  <a:pos x="f21" y="f22"/>
                </a:ahXY>
              </a:ahLst>
              <a:cxnLst>
                <a:cxn ang="3cd4">
                  <a:pos x="hc" y="t"/>
                </a:cxn>
                <a:cxn ang="0">
                  <a:pos x="r" y="vc"/>
                </a:cxn>
                <a:cxn ang="cd4">
                  <a:pos x="hc" y="b"/>
                </a:cxn>
                <a:cxn ang="cd2">
                  <a:pos x="l" y="vc"/>
                </a:cxn>
                <a:cxn ang="f32">
                  <a:pos x="f25" y="f35"/>
                </a:cxn>
                <a:cxn ang="f32">
                  <a:pos x="f25" y="f27"/>
                </a:cxn>
                <a:cxn ang="f32">
                  <a:pos x="f23" y="f28"/>
                </a:cxn>
                <a:cxn ang="f32">
                  <a:pos x="f25" y="f29"/>
                </a:cxn>
                <a:cxn ang="f32">
                  <a:pos x="f24" y="f28"/>
                </a:cxn>
              </a:cxnLst>
              <a:rect l="f23" t="f35" r="f24" b="f37"/>
              <a:pathLst>
                <a:path w="88" h="21600">
                  <a:moveTo>
                    <a:pt x="f9" y="f6"/>
                  </a:moveTo>
                  <a:cubicBezTo>
                    <a:pt x="f13" y="f6"/>
                    <a:pt x="f6" y="f38"/>
                    <a:pt x="f6" y="f30"/>
                  </a:cubicBezTo>
                  <a:lnTo>
                    <a:pt x="f6" y="f34"/>
                  </a:lnTo>
                  <a:cubicBezTo>
                    <a:pt x="f6" y="f39"/>
                    <a:pt x="f13" y="f8"/>
                    <a:pt x="f9" y="f8"/>
                  </a:cubicBezTo>
                  <a:cubicBezTo>
                    <a:pt x="f14" y="f8"/>
                    <a:pt x="f7" y="f39"/>
                    <a:pt x="f7" y="f34"/>
                  </a:cubicBezTo>
                  <a:lnTo>
                    <a:pt x="f7" y="f30"/>
                  </a:lnTo>
                  <a:cubicBezTo>
                    <a:pt x="f7" y="f38"/>
                    <a:pt x="f14" y="f6"/>
                    <a:pt x="f9" y="f6"/>
                  </a:cubicBezTo>
                  <a:close/>
                </a:path>
                <a:path w="88" h="21600">
                  <a:moveTo>
                    <a:pt x="f9" y="f6"/>
                  </a:moveTo>
                  <a:cubicBezTo>
                    <a:pt x="f13" y="f6"/>
                    <a:pt x="f6" y="f38"/>
                    <a:pt x="f6" y="f30"/>
                  </a:cubicBezTo>
                  <a:cubicBezTo>
                    <a:pt x="f6" y="f40"/>
                    <a:pt x="f13" y="f31"/>
                    <a:pt x="f9" y="f31"/>
                  </a:cubicBezTo>
                  <a:cubicBezTo>
                    <a:pt x="f14" y="f31"/>
                    <a:pt x="f7" y="f40"/>
                    <a:pt x="f7" y="f30"/>
                  </a:cubicBezTo>
                  <a:cubicBezTo>
                    <a:pt x="f7" y="f38"/>
                    <a:pt x="f14" y="f6"/>
                    <a:pt x="f9" y="f6"/>
                  </a:cubicBezTo>
                  <a:close/>
                </a:path>
              </a:pathLst>
            </a:custGeom>
            <a:noFill/>
            <a:ln w="25560">
              <a:solidFill>
                <a:srgbClr val="3A5F8B">
                  <a:alpha val="18000"/>
                </a:srgbClr>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32" name="Can 9"/>
            <p:cNvSpPr/>
            <p:nvPr/>
          </p:nvSpPr>
          <p:spPr>
            <a:xfrm>
              <a:off x="7768588" y="3542119"/>
              <a:ext cx="155732" cy="1575799"/>
            </a:xfrm>
            <a:custGeom>
              <a:avLst>
                <a:gd name="f0" fmla="val 5400"/>
              </a:avLst>
              <a:gdLst>
                <a:gd name="f1" fmla="val 10800000"/>
                <a:gd name="f2" fmla="val 5400000"/>
                <a:gd name="f3" fmla="val 180"/>
                <a:gd name="f4" fmla="val w"/>
                <a:gd name="f5" fmla="val h"/>
                <a:gd name="f6" fmla="val 0"/>
                <a:gd name="f7" fmla="val 88"/>
                <a:gd name="f8" fmla="val 21600"/>
                <a:gd name="f9" fmla="val 44"/>
                <a:gd name="f10" fmla="val -2147483647"/>
                <a:gd name="f11" fmla="val 2147483647"/>
                <a:gd name="f12" fmla="val 10800"/>
                <a:gd name="f13" fmla="val 20"/>
                <a:gd name="f14" fmla="val 68"/>
                <a:gd name="f15" fmla="+- 0 0 0"/>
                <a:gd name="f16" fmla="*/ f4 1 88"/>
                <a:gd name="f17" fmla="*/ f5 1 21600"/>
                <a:gd name="f18" fmla="pin 0 f0 10800"/>
                <a:gd name="f19" fmla="*/ f15 f1 1"/>
                <a:gd name="f20" fmla="*/ f18 2 1"/>
                <a:gd name="f21" fmla="*/ f9 f16 1"/>
                <a:gd name="f22" fmla="*/ f18 f17 1"/>
                <a:gd name="f23" fmla="*/ 0 f16 1"/>
                <a:gd name="f24" fmla="*/ 88 f16 1"/>
                <a:gd name="f25" fmla="*/ 44 f16 1"/>
                <a:gd name="f26" fmla="*/ f19 1 f3"/>
                <a:gd name="f27" fmla="*/ 0 f17 1"/>
                <a:gd name="f28" fmla="*/ 10800 f17 1"/>
                <a:gd name="f29" fmla="*/ 21600 f17 1"/>
                <a:gd name="f30" fmla="*/ f20 1 4"/>
                <a:gd name="f31" fmla="*/ f20 1 2"/>
                <a:gd name="f32" fmla="+- f26 0 f2"/>
                <a:gd name="f33" fmla="*/ f30 6 1"/>
                <a:gd name="f34" fmla="+- 21600 0 f30"/>
                <a:gd name="f35" fmla="*/ f31 f17 1"/>
                <a:gd name="f36" fmla="*/ f33 1 11"/>
                <a:gd name="f37" fmla="*/ f34 f17 1"/>
                <a:gd name="f38" fmla="+- f30 0 f36"/>
                <a:gd name="f39" fmla="+- f34 f36 0"/>
                <a:gd name="f40" fmla="+- f30 f36 0"/>
              </a:gdLst>
              <a:ahLst>
                <a:ahXY gdRefX="" minX="0" maxX="0" gdRefY="f0" minY="f6" maxY="f12">
                  <a:pos x="f21" y="f22"/>
                </a:ahXY>
              </a:ahLst>
              <a:cxnLst>
                <a:cxn ang="3cd4">
                  <a:pos x="hc" y="t"/>
                </a:cxn>
                <a:cxn ang="0">
                  <a:pos x="r" y="vc"/>
                </a:cxn>
                <a:cxn ang="cd4">
                  <a:pos x="hc" y="b"/>
                </a:cxn>
                <a:cxn ang="cd2">
                  <a:pos x="l" y="vc"/>
                </a:cxn>
                <a:cxn ang="f32">
                  <a:pos x="f25" y="f35"/>
                </a:cxn>
                <a:cxn ang="f32">
                  <a:pos x="f25" y="f27"/>
                </a:cxn>
                <a:cxn ang="f32">
                  <a:pos x="f23" y="f28"/>
                </a:cxn>
                <a:cxn ang="f32">
                  <a:pos x="f25" y="f29"/>
                </a:cxn>
                <a:cxn ang="f32">
                  <a:pos x="f24" y="f28"/>
                </a:cxn>
              </a:cxnLst>
              <a:rect l="f23" t="f35" r="f24" b="f37"/>
              <a:pathLst>
                <a:path w="88" h="21600">
                  <a:moveTo>
                    <a:pt x="f9" y="f6"/>
                  </a:moveTo>
                  <a:cubicBezTo>
                    <a:pt x="f13" y="f6"/>
                    <a:pt x="f6" y="f38"/>
                    <a:pt x="f6" y="f30"/>
                  </a:cubicBezTo>
                  <a:lnTo>
                    <a:pt x="f6" y="f34"/>
                  </a:lnTo>
                  <a:cubicBezTo>
                    <a:pt x="f6" y="f39"/>
                    <a:pt x="f13" y="f8"/>
                    <a:pt x="f9" y="f8"/>
                  </a:cubicBezTo>
                  <a:cubicBezTo>
                    <a:pt x="f14" y="f8"/>
                    <a:pt x="f7" y="f39"/>
                    <a:pt x="f7" y="f34"/>
                  </a:cubicBezTo>
                  <a:lnTo>
                    <a:pt x="f7" y="f30"/>
                  </a:lnTo>
                  <a:cubicBezTo>
                    <a:pt x="f7" y="f38"/>
                    <a:pt x="f14" y="f6"/>
                    <a:pt x="f9" y="f6"/>
                  </a:cubicBezTo>
                  <a:close/>
                </a:path>
                <a:path w="88" h="21600">
                  <a:moveTo>
                    <a:pt x="f9" y="f6"/>
                  </a:moveTo>
                  <a:cubicBezTo>
                    <a:pt x="f13" y="f6"/>
                    <a:pt x="f6" y="f38"/>
                    <a:pt x="f6" y="f30"/>
                  </a:cubicBezTo>
                  <a:cubicBezTo>
                    <a:pt x="f6" y="f40"/>
                    <a:pt x="f13" y="f31"/>
                    <a:pt x="f9" y="f31"/>
                  </a:cubicBezTo>
                  <a:cubicBezTo>
                    <a:pt x="f14" y="f31"/>
                    <a:pt x="f7" y="f40"/>
                    <a:pt x="f7" y="f30"/>
                  </a:cubicBezTo>
                  <a:cubicBezTo>
                    <a:pt x="f7" y="f38"/>
                    <a:pt x="f14" y="f6"/>
                    <a:pt x="f9" y="f6"/>
                  </a:cubicBezTo>
                  <a:close/>
                </a:path>
              </a:pathLst>
            </a:custGeom>
            <a:noFill/>
            <a:ln w="25560">
              <a:solidFill>
                <a:srgbClr val="3A5F8B">
                  <a:alpha val="18000"/>
                </a:srgbClr>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33" name="Can 10"/>
            <p:cNvSpPr/>
            <p:nvPr/>
          </p:nvSpPr>
          <p:spPr>
            <a:xfrm>
              <a:off x="4385906" y="5053241"/>
              <a:ext cx="157229" cy="1575799"/>
            </a:xfrm>
            <a:custGeom>
              <a:avLst>
                <a:gd name="f0" fmla="val 5400"/>
              </a:avLst>
              <a:gdLst>
                <a:gd name="f1" fmla="val 10800000"/>
                <a:gd name="f2" fmla="val 5400000"/>
                <a:gd name="f3" fmla="val 180"/>
                <a:gd name="f4" fmla="val w"/>
                <a:gd name="f5" fmla="val h"/>
                <a:gd name="f6" fmla="val 0"/>
                <a:gd name="f7" fmla="val 88"/>
                <a:gd name="f8" fmla="val 21600"/>
                <a:gd name="f9" fmla="val 44"/>
                <a:gd name="f10" fmla="val -2147483647"/>
                <a:gd name="f11" fmla="val 2147483647"/>
                <a:gd name="f12" fmla="val 10800"/>
                <a:gd name="f13" fmla="val 20"/>
                <a:gd name="f14" fmla="val 68"/>
                <a:gd name="f15" fmla="+- 0 0 0"/>
                <a:gd name="f16" fmla="*/ f4 1 88"/>
                <a:gd name="f17" fmla="*/ f5 1 21600"/>
                <a:gd name="f18" fmla="pin 0 f0 10800"/>
                <a:gd name="f19" fmla="*/ f15 f1 1"/>
                <a:gd name="f20" fmla="*/ f18 2 1"/>
                <a:gd name="f21" fmla="*/ f9 f16 1"/>
                <a:gd name="f22" fmla="*/ f18 f17 1"/>
                <a:gd name="f23" fmla="*/ 0 f16 1"/>
                <a:gd name="f24" fmla="*/ 88 f16 1"/>
                <a:gd name="f25" fmla="*/ 44 f16 1"/>
                <a:gd name="f26" fmla="*/ f19 1 f3"/>
                <a:gd name="f27" fmla="*/ 0 f17 1"/>
                <a:gd name="f28" fmla="*/ 10800 f17 1"/>
                <a:gd name="f29" fmla="*/ 21600 f17 1"/>
                <a:gd name="f30" fmla="*/ f20 1 4"/>
                <a:gd name="f31" fmla="*/ f20 1 2"/>
                <a:gd name="f32" fmla="+- f26 0 f2"/>
                <a:gd name="f33" fmla="*/ f30 6 1"/>
                <a:gd name="f34" fmla="+- 21600 0 f30"/>
                <a:gd name="f35" fmla="*/ f31 f17 1"/>
                <a:gd name="f36" fmla="*/ f33 1 11"/>
                <a:gd name="f37" fmla="*/ f34 f17 1"/>
                <a:gd name="f38" fmla="+- f30 0 f36"/>
                <a:gd name="f39" fmla="+- f34 f36 0"/>
                <a:gd name="f40" fmla="+- f30 f36 0"/>
              </a:gdLst>
              <a:ahLst>
                <a:ahXY gdRefX="" minX="0" maxX="0" gdRefY="f0" minY="f6" maxY="f12">
                  <a:pos x="f21" y="f22"/>
                </a:ahXY>
              </a:ahLst>
              <a:cxnLst>
                <a:cxn ang="3cd4">
                  <a:pos x="hc" y="t"/>
                </a:cxn>
                <a:cxn ang="0">
                  <a:pos x="r" y="vc"/>
                </a:cxn>
                <a:cxn ang="cd4">
                  <a:pos x="hc" y="b"/>
                </a:cxn>
                <a:cxn ang="cd2">
                  <a:pos x="l" y="vc"/>
                </a:cxn>
                <a:cxn ang="f32">
                  <a:pos x="f25" y="f35"/>
                </a:cxn>
                <a:cxn ang="f32">
                  <a:pos x="f25" y="f27"/>
                </a:cxn>
                <a:cxn ang="f32">
                  <a:pos x="f23" y="f28"/>
                </a:cxn>
                <a:cxn ang="f32">
                  <a:pos x="f25" y="f29"/>
                </a:cxn>
                <a:cxn ang="f32">
                  <a:pos x="f24" y="f28"/>
                </a:cxn>
              </a:cxnLst>
              <a:rect l="f23" t="f35" r="f24" b="f37"/>
              <a:pathLst>
                <a:path w="88" h="21600">
                  <a:moveTo>
                    <a:pt x="f9" y="f6"/>
                  </a:moveTo>
                  <a:cubicBezTo>
                    <a:pt x="f13" y="f6"/>
                    <a:pt x="f6" y="f38"/>
                    <a:pt x="f6" y="f30"/>
                  </a:cubicBezTo>
                  <a:lnTo>
                    <a:pt x="f6" y="f34"/>
                  </a:lnTo>
                  <a:cubicBezTo>
                    <a:pt x="f6" y="f39"/>
                    <a:pt x="f13" y="f8"/>
                    <a:pt x="f9" y="f8"/>
                  </a:cubicBezTo>
                  <a:cubicBezTo>
                    <a:pt x="f14" y="f8"/>
                    <a:pt x="f7" y="f39"/>
                    <a:pt x="f7" y="f34"/>
                  </a:cubicBezTo>
                  <a:lnTo>
                    <a:pt x="f7" y="f30"/>
                  </a:lnTo>
                  <a:cubicBezTo>
                    <a:pt x="f7" y="f38"/>
                    <a:pt x="f14" y="f6"/>
                    <a:pt x="f9" y="f6"/>
                  </a:cubicBezTo>
                  <a:close/>
                </a:path>
                <a:path w="88" h="21600">
                  <a:moveTo>
                    <a:pt x="f9" y="f6"/>
                  </a:moveTo>
                  <a:cubicBezTo>
                    <a:pt x="f13" y="f6"/>
                    <a:pt x="f6" y="f38"/>
                    <a:pt x="f6" y="f30"/>
                  </a:cubicBezTo>
                  <a:cubicBezTo>
                    <a:pt x="f6" y="f40"/>
                    <a:pt x="f13" y="f31"/>
                    <a:pt x="f9" y="f31"/>
                  </a:cubicBezTo>
                  <a:cubicBezTo>
                    <a:pt x="f14" y="f31"/>
                    <a:pt x="f7" y="f40"/>
                    <a:pt x="f7" y="f30"/>
                  </a:cubicBezTo>
                  <a:cubicBezTo>
                    <a:pt x="f7" y="f38"/>
                    <a:pt x="f14" y="f6"/>
                    <a:pt x="f9" y="f6"/>
                  </a:cubicBezTo>
                  <a:close/>
                </a:path>
              </a:pathLst>
            </a:custGeom>
            <a:noFill/>
            <a:ln w="25560">
              <a:solidFill>
                <a:srgbClr val="3A5F8B">
                  <a:alpha val="18000"/>
                </a:srgbClr>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34" name="Can 11"/>
            <p:cNvSpPr/>
            <p:nvPr/>
          </p:nvSpPr>
          <p:spPr>
            <a:xfrm>
              <a:off x="1805844" y="2858587"/>
              <a:ext cx="155732" cy="1575799"/>
            </a:xfrm>
            <a:custGeom>
              <a:avLst>
                <a:gd name="f0" fmla="val 5400"/>
              </a:avLst>
              <a:gdLst>
                <a:gd name="f1" fmla="val 10800000"/>
                <a:gd name="f2" fmla="val 5400000"/>
                <a:gd name="f3" fmla="val 180"/>
                <a:gd name="f4" fmla="val w"/>
                <a:gd name="f5" fmla="val h"/>
                <a:gd name="f6" fmla="val 0"/>
                <a:gd name="f7" fmla="val 88"/>
                <a:gd name="f8" fmla="val 21600"/>
                <a:gd name="f9" fmla="val 44"/>
                <a:gd name="f10" fmla="val -2147483647"/>
                <a:gd name="f11" fmla="val 2147483647"/>
                <a:gd name="f12" fmla="val 10800"/>
                <a:gd name="f13" fmla="val 20"/>
                <a:gd name="f14" fmla="val 68"/>
                <a:gd name="f15" fmla="+- 0 0 0"/>
                <a:gd name="f16" fmla="*/ f4 1 88"/>
                <a:gd name="f17" fmla="*/ f5 1 21600"/>
                <a:gd name="f18" fmla="pin 0 f0 10800"/>
                <a:gd name="f19" fmla="*/ f15 f1 1"/>
                <a:gd name="f20" fmla="*/ f18 2 1"/>
                <a:gd name="f21" fmla="*/ f9 f16 1"/>
                <a:gd name="f22" fmla="*/ f18 f17 1"/>
                <a:gd name="f23" fmla="*/ 0 f16 1"/>
                <a:gd name="f24" fmla="*/ 88 f16 1"/>
                <a:gd name="f25" fmla="*/ 44 f16 1"/>
                <a:gd name="f26" fmla="*/ f19 1 f3"/>
                <a:gd name="f27" fmla="*/ 0 f17 1"/>
                <a:gd name="f28" fmla="*/ 10800 f17 1"/>
                <a:gd name="f29" fmla="*/ 21600 f17 1"/>
                <a:gd name="f30" fmla="*/ f20 1 4"/>
                <a:gd name="f31" fmla="*/ f20 1 2"/>
                <a:gd name="f32" fmla="+- f26 0 f2"/>
                <a:gd name="f33" fmla="*/ f30 6 1"/>
                <a:gd name="f34" fmla="+- 21600 0 f30"/>
                <a:gd name="f35" fmla="*/ f31 f17 1"/>
                <a:gd name="f36" fmla="*/ f33 1 11"/>
                <a:gd name="f37" fmla="*/ f34 f17 1"/>
                <a:gd name="f38" fmla="+- f30 0 f36"/>
                <a:gd name="f39" fmla="+- f34 f36 0"/>
                <a:gd name="f40" fmla="+- f30 f36 0"/>
              </a:gdLst>
              <a:ahLst>
                <a:ahXY gdRefX="" minX="0" maxX="0" gdRefY="f0" minY="f6" maxY="f12">
                  <a:pos x="f21" y="f22"/>
                </a:ahXY>
              </a:ahLst>
              <a:cxnLst>
                <a:cxn ang="3cd4">
                  <a:pos x="hc" y="t"/>
                </a:cxn>
                <a:cxn ang="0">
                  <a:pos x="r" y="vc"/>
                </a:cxn>
                <a:cxn ang="cd4">
                  <a:pos x="hc" y="b"/>
                </a:cxn>
                <a:cxn ang="cd2">
                  <a:pos x="l" y="vc"/>
                </a:cxn>
                <a:cxn ang="f32">
                  <a:pos x="f25" y="f35"/>
                </a:cxn>
                <a:cxn ang="f32">
                  <a:pos x="f25" y="f27"/>
                </a:cxn>
                <a:cxn ang="f32">
                  <a:pos x="f23" y="f28"/>
                </a:cxn>
                <a:cxn ang="f32">
                  <a:pos x="f25" y="f29"/>
                </a:cxn>
                <a:cxn ang="f32">
                  <a:pos x="f24" y="f28"/>
                </a:cxn>
              </a:cxnLst>
              <a:rect l="f23" t="f35" r="f24" b="f37"/>
              <a:pathLst>
                <a:path w="88" h="21600">
                  <a:moveTo>
                    <a:pt x="f9" y="f6"/>
                  </a:moveTo>
                  <a:cubicBezTo>
                    <a:pt x="f13" y="f6"/>
                    <a:pt x="f6" y="f38"/>
                    <a:pt x="f6" y="f30"/>
                  </a:cubicBezTo>
                  <a:lnTo>
                    <a:pt x="f6" y="f34"/>
                  </a:lnTo>
                  <a:cubicBezTo>
                    <a:pt x="f6" y="f39"/>
                    <a:pt x="f13" y="f8"/>
                    <a:pt x="f9" y="f8"/>
                  </a:cubicBezTo>
                  <a:cubicBezTo>
                    <a:pt x="f14" y="f8"/>
                    <a:pt x="f7" y="f39"/>
                    <a:pt x="f7" y="f34"/>
                  </a:cubicBezTo>
                  <a:lnTo>
                    <a:pt x="f7" y="f30"/>
                  </a:lnTo>
                  <a:cubicBezTo>
                    <a:pt x="f7" y="f38"/>
                    <a:pt x="f14" y="f6"/>
                    <a:pt x="f9" y="f6"/>
                  </a:cubicBezTo>
                  <a:close/>
                </a:path>
                <a:path w="88" h="21600">
                  <a:moveTo>
                    <a:pt x="f9" y="f6"/>
                  </a:moveTo>
                  <a:cubicBezTo>
                    <a:pt x="f13" y="f6"/>
                    <a:pt x="f6" y="f38"/>
                    <a:pt x="f6" y="f30"/>
                  </a:cubicBezTo>
                  <a:cubicBezTo>
                    <a:pt x="f6" y="f40"/>
                    <a:pt x="f13" y="f31"/>
                    <a:pt x="f9" y="f31"/>
                  </a:cubicBezTo>
                  <a:cubicBezTo>
                    <a:pt x="f14" y="f31"/>
                    <a:pt x="f7" y="f40"/>
                    <a:pt x="f7" y="f30"/>
                  </a:cubicBezTo>
                  <a:cubicBezTo>
                    <a:pt x="f7" y="f38"/>
                    <a:pt x="f14" y="f6"/>
                    <a:pt x="f9" y="f6"/>
                  </a:cubicBezTo>
                  <a:close/>
                </a:path>
              </a:pathLst>
            </a:custGeom>
            <a:noFill/>
            <a:ln w="25560">
              <a:solidFill>
                <a:srgbClr val="3A5F8B">
                  <a:alpha val="18000"/>
                </a:srgbClr>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35" name="Can 12"/>
            <p:cNvSpPr/>
            <p:nvPr/>
          </p:nvSpPr>
          <p:spPr>
            <a:xfrm rot="5775000">
              <a:off x="5120592" y="2888132"/>
              <a:ext cx="101427" cy="1747495"/>
            </a:xfrm>
            <a:custGeom>
              <a:avLst>
                <a:gd name="f0" fmla="val 5400"/>
              </a:avLst>
              <a:gdLst>
                <a:gd name="f1" fmla="val 10800000"/>
                <a:gd name="f2" fmla="val 5400000"/>
                <a:gd name="f3" fmla="val 180"/>
                <a:gd name="f4" fmla="val w"/>
                <a:gd name="f5" fmla="val h"/>
                <a:gd name="f6" fmla="val 0"/>
                <a:gd name="f7" fmla="val 88"/>
                <a:gd name="f8" fmla="val 21600"/>
                <a:gd name="f9" fmla="val 44"/>
                <a:gd name="f10" fmla="val -2147483647"/>
                <a:gd name="f11" fmla="val 2147483647"/>
                <a:gd name="f12" fmla="val 10800"/>
                <a:gd name="f13" fmla="val 20"/>
                <a:gd name="f14" fmla="val 68"/>
                <a:gd name="f15" fmla="+- 0 0 0"/>
                <a:gd name="f16" fmla="*/ f4 1 88"/>
                <a:gd name="f17" fmla="*/ f5 1 21600"/>
                <a:gd name="f18" fmla="pin 0 f0 10800"/>
                <a:gd name="f19" fmla="*/ f15 f1 1"/>
                <a:gd name="f20" fmla="*/ f18 2 1"/>
                <a:gd name="f21" fmla="*/ f9 f16 1"/>
                <a:gd name="f22" fmla="*/ f18 f17 1"/>
                <a:gd name="f23" fmla="*/ 0 f16 1"/>
                <a:gd name="f24" fmla="*/ 88 f16 1"/>
                <a:gd name="f25" fmla="*/ 44 f16 1"/>
                <a:gd name="f26" fmla="*/ f19 1 f3"/>
                <a:gd name="f27" fmla="*/ 0 f17 1"/>
                <a:gd name="f28" fmla="*/ 10800 f17 1"/>
                <a:gd name="f29" fmla="*/ 21600 f17 1"/>
                <a:gd name="f30" fmla="*/ f20 1 4"/>
                <a:gd name="f31" fmla="*/ f20 1 2"/>
                <a:gd name="f32" fmla="+- f26 0 f2"/>
                <a:gd name="f33" fmla="*/ f30 6 1"/>
                <a:gd name="f34" fmla="+- 21600 0 f30"/>
                <a:gd name="f35" fmla="*/ f31 f17 1"/>
                <a:gd name="f36" fmla="*/ f33 1 11"/>
                <a:gd name="f37" fmla="*/ f34 f17 1"/>
                <a:gd name="f38" fmla="+- f30 0 f36"/>
                <a:gd name="f39" fmla="+- f34 f36 0"/>
                <a:gd name="f40" fmla="+- f30 f36 0"/>
              </a:gdLst>
              <a:ahLst>
                <a:ahXY gdRefX="" minX="0" maxX="0" gdRefY="f0" minY="f6" maxY="f12">
                  <a:pos x="f21" y="f22"/>
                </a:ahXY>
              </a:ahLst>
              <a:cxnLst>
                <a:cxn ang="3cd4">
                  <a:pos x="hc" y="t"/>
                </a:cxn>
                <a:cxn ang="0">
                  <a:pos x="r" y="vc"/>
                </a:cxn>
                <a:cxn ang="cd4">
                  <a:pos x="hc" y="b"/>
                </a:cxn>
                <a:cxn ang="cd2">
                  <a:pos x="l" y="vc"/>
                </a:cxn>
                <a:cxn ang="f32">
                  <a:pos x="f25" y="f35"/>
                </a:cxn>
                <a:cxn ang="f32">
                  <a:pos x="f25" y="f27"/>
                </a:cxn>
                <a:cxn ang="f32">
                  <a:pos x="f23" y="f28"/>
                </a:cxn>
                <a:cxn ang="f32">
                  <a:pos x="f25" y="f29"/>
                </a:cxn>
                <a:cxn ang="f32">
                  <a:pos x="f24" y="f28"/>
                </a:cxn>
              </a:cxnLst>
              <a:rect l="f23" t="f35" r="f24" b="f37"/>
              <a:pathLst>
                <a:path w="88" h="21600">
                  <a:moveTo>
                    <a:pt x="f9" y="f6"/>
                  </a:moveTo>
                  <a:cubicBezTo>
                    <a:pt x="f13" y="f6"/>
                    <a:pt x="f6" y="f38"/>
                    <a:pt x="f6" y="f30"/>
                  </a:cubicBezTo>
                  <a:lnTo>
                    <a:pt x="f6" y="f34"/>
                  </a:lnTo>
                  <a:cubicBezTo>
                    <a:pt x="f6" y="f39"/>
                    <a:pt x="f13" y="f8"/>
                    <a:pt x="f9" y="f8"/>
                  </a:cubicBezTo>
                  <a:cubicBezTo>
                    <a:pt x="f14" y="f8"/>
                    <a:pt x="f7" y="f39"/>
                    <a:pt x="f7" y="f34"/>
                  </a:cubicBezTo>
                  <a:lnTo>
                    <a:pt x="f7" y="f30"/>
                  </a:lnTo>
                  <a:cubicBezTo>
                    <a:pt x="f7" y="f38"/>
                    <a:pt x="f14" y="f6"/>
                    <a:pt x="f9" y="f6"/>
                  </a:cubicBezTo>
                  <a:close/>
                </a:path>
                <a:path w="88" h="21600">
                  <a:moveTo>
                    <a:pt x="f9" y="f6"/>
                  </a:moveTo>
                  <a:cubicBezTo>
                    <a:pt x="f13" y="f6"/>
                    <a:pt x="f6" y="f38"/>
                    <a:pt x="f6" y="f30"/>
                  </a:cubicBezTo>
                  <a:cubicBezTo>
                    <a:pt x="f6" y="f40"/>
                    <a:pt x="f13" y="f31"/>
                    <a:pt x="f9" y="f31"/>
                  </a:cubicBezTo>
                  <a:cubicBezTo>
                    <a:pt x="f14" y="f31"/>
                    <a:pt x="f7" y="f40"/>
                    <a:pt x="f7" y="f30"/>
                  </a:cubicBezTo>
                  <a:cubicBezTo>
                    <a:pt x="f7" y="f38"/>
                    <a:pt x="f14" y="f6"/>
                    <a:pt x="f9" y="f6"/>
                  </a:cubicBezTo>
                  <a:close/>
                </a:path>
              </a:pathLst>
            </a:custGeom>
            <a:noFill/>
            <a:ln w="25560">
              <a:solidFill>
                <a:srgbClr val="3A5F8B">
                  <a:alpha val="18000"/>
                </a:srgbClr>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36" name="Can 13"/>
            <p:cNvSpPr/>
            <p:nvPr/>
          </p:nvSpPr>
          <p:spPr>
            <a:xfrm rot="2513400">
              <a:off x="5107665" y="3468621"/>
              <a:ext cx="100327" cy="1899191"/>
            </a:xfrm>
            <a:custGeom>
              <a:avLst>
                <a:gd name="f0" fmla="val 5400"/>
              </a:avLst>
              <a:gdLst>
                <a:gd name="f1" fmla="val 10800000"/>
                <a:gd name="f2" fmla="val 5400000"/>
                <a:gd name="f3" fmla="val 180"/>
                <a:gd name="f4" fmla="val w"/>
                <a:gd name="f5" fmla="val h"/>
                <a:gd name="f6" fmla="val 0"/>
                <a:gd name="f7" fmla="val 88"/>
                <a:gd name="f8" fmla="val 21600"/>
                <a:gd name="f9" fmla="val 44"/>
                <a:gd name="f10" fmla="val -2147483647"/>
                <a:gd name="f11" fmla="val 2147483647"/>
                <a:gd name="f12" fmla="val 10800"/>
                <a:gd name="f13" fmla="val 20"/>
                <a:gd name="f14" fmla="val 68"/>
                <a:gd name="f15" fmla="+- 0 0 0"/>
                <a:gd name="f16" fmla="*/ f4 1 88"/>
                <a:gd name="f17" fmla="*/ f5 1 21600"/>
                <a:gd name="f18" fmla="pin 0 f0 10800"/>
                <a:gd name="f19" fmla="*/ f15 f1 1"/>
                <a:gd name="f20" fmla="*/ f18 2 1"/>
                <a:gd name="f21" fmla="*/ f9 f16 1"/>
                <a:gd name="f22" fmla="*/ f18 f17 1"/>
                <a:gd name="f23" fmla="*/ 0 f16 1"/>
                <a:gd name="f24" fmla="*/ 88 f16 1"/>
                <a:gd name="f25" fmla="*/ 44 f16 1"/>
                <a:gd name="f26" fmla="*/ f19 1 f3"/>
                <a:gd name="f27" fmla="*/ 0 f17 1"/>
                <a:gd name="f28" fmla="*/ 10800 f17 1"/>
                <a:gd name="f29" fmla="*/ 21600 f17 1"/>
                <a:gd name="f30" fmla="*/ f20 1 4"/>
                <a:gd name="f31" fmla="*/ f20 1 2"/>
                <a:gd name="f32" fmla="+- f26 0 f2"/>
                <a:gd name="f33" fmla="*/ f30 6 1"/>
                <a:gd name="f34" fmla="+- 21600 0 f30"/>
                <a:gd name="f35" fmla="*/ f31 f17 1"/>
                <a:gd name="f36" fmla="*/ f33 1 11"/>
                <a:gd name="f37" fmla="*/ f34 f17 1"/>
                <a:gd name="f38" fmla="+- f30 0 f36"/>
                <a:gd name="f39" fmla="+- f34 f36 0"/>
                <a:gd name="f40" fmla="+- f30 f36 0"/>
              </a:gdLst>
              <a:ahLst>
                <a:ahXY gdRefX="" minX="0" maxX="0" gdRefY="f0" minY="f6" maxY="f12">
                  <a:pos x="f21" y="f22"/>
                </a:ahXY>
              </a:ahLst>
              <a:cxnLst>
                <a:cxn ang="3cd4">
                  <a:pos x="hc" y="t"/>
                </a:cxn>
                <a:cxn ang="0">
                  <a:pos x="r" y="vc"/>
                </a:cxn>
                <a:cxn ang="cd4">
                  <a:pos x="hc" y="b"/>
                </a:cxn>
                <a:cxn ang="cd2">
                  <a:pos x="l" y="vc"/>
                </a:cxn>
                <a:cxn ang="f32">
                  <a:pos x="f25" y="f35"/>
                </a:cxn>
                <a:cxn ang="f32">
                  <a:pos x="f25" y="f27"/>
                </a:cxn>
                <a:cxn ang="f32">
                  <a:pos x="f23" y="f28"/>
                </a:cxn>
                <a:cxn ang="f32">
                  <a:pos x="f25" y="f29"/>
                </a:cxn>
                <a:cxn ang="f32">
                  <a:pos x="f24" y="f28"/>
                </a:cxn>
              </a:cxnLst>
              <a:rect l="f23" t="f35" r="f24" b="f37"/>
              <a:pathLst>
                <a:path w="88" h="21600">
                  <a:moveTo>
                    <a:pt x="f9" y="f6"/>
                  </a:moveTo>
                  <a:cubicBezTo>
                    <a:pt x="f13" y="f6"/>
                    <a:pt x="f6" y="f38"/>
                    <a:pt x="f6" y="f30"/>
                  </a:cubicBezTo>
                  <a:lnTo>
                    <a:pt x="f6" y="f34"/>
                  </a:lnTo>
                  <a:cubicBezTo>
                    <a:pt x="f6" y="f39"/>
                    <a:pt x="f13" y="f8"/>
                    <a:pt x="f9" y="f8"/>
                  </a:cubicBezTo>
                  <a:cubicBezTo>
                    <a:pt x="f14" y="f8"/>
                    <a:pt x="f7" y="f39"/>
                    <a:pt x="f7" y="f34"/>
                  </a:cubicBezTo>
                  <a:lnTo>
                    <a:pt x="f7" y="f30"/>
                  </a:lnTo>
                  <a:cubicBezTo>
                    <a:pt x="f7" y="f38"/>
                    <a:pt x="f14" y="f6"/>
                    <a:pt x="f9" y="f6"/>
                  </a:cubicBezTo>
                  <a:close/>
                </a:path>
                <a:path w="88" h="21600">
                  <a:moveTo>
                    <a:pt x="f9" y="f6"/>
                  </a:moveTo>
                  <a:cubicBezTo>
                    <a:pt x="f13" y="f6"/>
                    <a:pt x="f6" y="f38"/>
                    <a:pt x="f6" y="f30"/>
                  </a:cubicBezTo>
                  <a:cubicBezTo>
                    <a:pt x="f6" y="f40"/>
                    <a:pt x="f13" y="f31"/>
                    <a:pt x="f9" y="f31"/>
                  </a:cubicBezTo>
                  <a:cubicBezTo>
                    <a:pt x="f14" y="f31"/>
                    <a:pt x="f7" y="f40"/>
                    <a:pt x="f7" y="f30"/>
                  </a:cubicBezTo>
                  <a:cubicBezTo>
                    <a:pt x="f7" y="f38"/>
                    <a:pt x="f14" y="f6"/>
                    <a:pt x="f9" y="f6"/>
                  </a:cubicBezTo>
                  <a:close/>
                </a:path>
              </a:pathLst>
            </a:custGeom>
            <a:noFill/>
            <a:ln w="25560">
              <a:solidFill>
                <a:srgbClr val="3A5F8B">
                  <a:alpha val="18000"/>
                </a:srgbClr>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37" name="Can 14"/>
            <p:cNvSpPr/>
            <p:nvPr/>
          </p:nvSpPr>
          <p:spPr>
            <a:xfrm rot="5555400">
              <a:off x="2326062" y="1365518"/>
              <a:ext cx="145526" cy="1638182"/>
            </a:xfrm>
            <a:custGeom>
              <a:avLst>
                <a:gd name="f0" fmla="val 5400"/>
              </a:avLst>
              <a:gdLst>
                <a:gd name="f1" fmla="val 10800000"/>
                <a:gd name="f2" fmla="val 5400000"/>
                <a:gd name="f3" fmla="val 180"/>
                <a:gd name="f4" fmla="val w"/>
                <a:gd name="f5" fmla="val h"/>
                <a:gd name="f6" fmla="val 0"/>
                <a:gd name="f7" fmla="val 88"/>
                <a:gd name="f8" fmla="val 21600"/>
                <a:gd name="f9" fmla="val 44"/>
                <a:gd name="f10" fmla="val -2147483647"/>
                <a:gd name="f11" fmla="val 2147483647"/>
                <a:gd name="f12" fmla="val 10800"/>
                <a:gd name="f13" fmla="val 20"/>
                <a:gd name="f14" fmla="val 68"/>
                <a:gd name="f15" fmla="+- 0 0 0"/>
                <a:gd name="f16" fmla="*/ f4 1 88"/>
                <a:gd name="f17" fmla="*/ f5 1 21600"/>
                <a:gd name="f18" fmla="pin 0 f0 10800"/>
                <a:gd name="f19" fmla="*/ f15 f1 1"/>
                <a:gd name="f20" fmla="*/ f18 2 1"/>
                <a:gd name="f21" fmla="*/ f9 f16 1"/>
                <a:gd name="f22" fmla="*/ f18 f17 1"/>
                <a:gd name="f23" fmla="*/ 0 f16 1"/>
                <a:gd name="f24" fmla="*/ 88 f16 1"/>
                <a:gd name="f25" fmla="*/ 44 f16 1"/>
                <a:gd name="f26" fmla="*/ f19 1 f3"/>
                <a:gd name="f27" fmla="*/ 0 f17 1"/>
                <a:gd name="f28" fmla="*/ 10800 f17 1"/>
                <a:gd name="f29" fmla="*/ 21600 f17 1"/>
                <a:gd name="f30" fmla="*/ f20 1 4"/>
                <a:gd name="f31" fmla="*/ f20 1 2"/>
                <a:gd name="f32" fmla="+- f26 0 f2"/>
                <a:gd name="f33" fmla="*/ f30 6 1"/>
                <a:gd name="f34" fmla="+- 21600 0 f30"/>
                <a:gd name="f35" fmla="*/ f31 f17 1"/>
                <a:gd name="f36" fmla="*/ f33 1 11"/>
                <a:gd name="f37" fmla="*/ f34 f17 1"/>
                <a:gd name="f38" fmla="+- f30 0 f36"/>
                <a:gd name="f39" fmla="+- f34 f36 0"/>
                <a:gd name="f40" fmla="+- f30 f36 0"/>
              </a:gdLst>
              <a:ahLst>
                <a:ahXY gdRefX="" minX="0" maxX="0" gdRefY="f0" minY="f6" maxY="f12">
                  <a:pos x="f21" y="f22"/>
                </a:ahXY>
              </a:ahLst>
              <a:cxnLst>
                <a:cxn ang="3cd4">
                  <a:pos x="hc" y="t"/>
                </a:cxn>
                <a:cxn ang="0">
                  <a:pos x="r" y="vc"/>
                </a:cxn>
                <a:cxn ang="cd4">
                  <a:pos x="hc" y="b"/>
                </a:cxn>
                <a:cxn ang="cd2">
                  <a:pos x="l" y="vc"/>
                </a:cxn>
                <a:cxn ang="f32">
                  <a:pos x="f25" y="f35"/>
                </a:cxn>
                <a:cxn ang="f32">
                  <a:pos x="f25" y="f27"/>
                </a:cxn>
                <a:cxn ang="f32">
                  <a:pos x="f23" y="f28"/>
                </a:cxn>
                <a:cxn ang="f32">
                  <a:pos x="f25" y="f29"/>
                </a:cxn>
                <a:cxn ang="f32">
                  <a:pos x="f24" y="f28"/>
                </a:cxn>
              </a:cxnLst>
              <a:rect l="f23" t="f35" r="f24" b="f37"/>
              <a:pathLst>
                <a:path w="88" h="21600">
                  <a:moveTo>
                    <a:pt x="f9" y="f6"/>
                  </a:moveTo>
                  <a:cubicBezTo>
                    <a:pt x="f13" y="f6"/>
                    <a:pt x="f6" y="f38"/>
                    <a:pt x="f6" y="f30"/>
                  </a:cubicBezTo>
                  <a:lnTo>
                    <a:pt x="f6" y="f34"/>
                  </a:lnTo>
                  <a:cubicBezTo>
                    <a:pt x="f6" y="f39"/>
                    <a:pt x="f13" y="f8"/>
                    <a:pt x="f9" y="f8"/>
                  </a:cubicBezTo>
                  <a:cubicBezTo>
                    <a:pt x="f14" y="f8"/>
                    <a:pt x="f7" y="f39"/>
                    <a:pt x="f7" y="f34"/>
                  </a:cubicBezTo>
                  <a:lnTo>
                    <a:pt x="f7" y="f30"/>
                  </a:lnTo>
                  <a:cubicBezTo>
                    <a:pt x="f7" y="f38"/>
                    <a:pt x="f14" y="f6"/>
                    <a:pt x="f9" y="f6"/>
                  </a:cubicBezTo>
                  <a:close/>
                </a:path>
                <a:path w="88" h="21600">
                  <a:moveTo>
                    <a:pt x="f9" y="f6"/>
                  </a:moveTo>
                  <a:cubicBezTo>
                    <a:pt x="f13" y="f6"/>
                    <a:pt x="f6" y="f38"/>
                    <a:pt x="f6" y="f30"/>
                  </a:cubicBezTo>
                  <a:cubicBezTo>
                    <a:pt x="f6" y="f40"/>
                    <a:pt x="f13" y="f31"/>
                    <a:pt x="f9" y="f31"/>
                  </a:cubicBezTo>
                  <a:cubicBezTo>
                    <a:pt x="f14" y="f31"/>
                    <a:pt x="f7" y="f40"/>
                    <a:pt x="f7" y="f30"/>
                  </a:cubicBezTo>
                  <a:cubicBezTo>
                    <a:pt x="f7" y="f38"/>
                    <a:pt x="f14" y="f6"/>
                    <a:pt x="f9" y="f6"/>
                  </a:cubicBezTo>
                  <a:close/>
                </a:path>
              </a:pathLst>
            </a:custGeom>
            <a:noFill/>
            <a:ln w="25560">
              <a:solidFill>
                <a:srgbClr val="3A5F8B">
                  <a:alpha val="18000"/>
                </a:srgbClr>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38" name="Can 15"/>
            <p:cNvSpPr/>
            <p:nvPr/>
          </p:nvSpPr>
          <p:spPr>
            <a:xfrm rot="3108000">
              <a:off x="2452401" y="1765134"/>
              <a:ext cx="124947" cy="1421055"/>
            </a:xfrm>
            <a:custGeom>
              <a:avLst>
                <a:gd name="f0" fmla="val 5400"/>
              </a:avLst>
              <a:gdLst>
                <a:gd name="f1" fmla="val 10800000"/>
                <a:gd name="f2" fmla="val 5400000"/>
                <a:gd name="f3" fmla="val 180"/>
                <a:gd name="f4" fmla="val w"/>
                <a:gd name="f5" fmla="val h"/>
                <a:gd name="f6" fmla="val 0"/>
                <a:gd name="f7" fmla="val 88"/>
                <a:gd name="f8" fmla="val 21600"/>
                <a:gd name="f9" fmla="val 44"/>
                <a:gd name="f10" fmla="val -2147483647"/>
                <a:gd name="f11" fmla="val 2147483647"/>
                <a:gd name="f12" fmla="val 10800"/>
                <a:gd name="f13" fmla="val 20"/>
                <a:gd name="f14" fmla="val 68"/>
                <a:gd name="f15" fmla="+- 0 0 0"/>
                <a:gd name="f16" fmla="*/ f4 1 88"/>
                <a:gd name="f17" fmla="*/ f5 1 21600"/>
                <a:gd name="f18" fmla="pin 0 f0 10800"/>
                <a:gd name="f19" fmla="*/ f15 f1 1"/>
                <a:gd name="f20" fmla="*/ f18 2 1"/>
                <a:gd name="f21" fmla="*/ f9 f16 1"/>
                <a:gd name="f22" fmla="*/ f18 f17 1"/>
                <a:gd name="f23" fmla="*/ 0 f16 1"/>
                <a:gd name="f24" fmla="*/ 88 f16 1"/>
                <a:gd name="f25" fmla="*/ 44 f16 1"/>
                <a:gd name="f26" fmla="*/ f19 1 f3"/>
                <a:gd name="f27" fmla="*/ 0 f17 1"/>
                <a:gd name="f28" fmla="*/ 10800 f17 1"/>
                <a:gd name="f29" fmla="*/ 21600 f17 1"/>
                <a:gd name="f30" fmla="*/ f20 1 4"/>
                <a:gd name="f31" fmla="*/ f20 1 2"/>
                <a:gd name="f32" fmla="+- f26 0 f2"/>
                <a:gd name="f33" fmla="*/ f30 6 1"/>
                <a:gd name="f34" fmla="+- 21600 0 f30"/>
                <a:gd name="f35" fmla="*/ f31 f17 1"/>
                <a:gd name="f36" fmla="*/ f33 1 11"/>
                <a:gd name="f37" fmla="*/ f34 f17 1"/>
                <a:gd name="f38" fmla="+- f30 0 f36"/>
                <a:gd name="f39" fmla="+- f34 f36 0"/>
                <a:gd name="f40" fmla="+- f30 f36 0"/>
              </a:gdLst>
              <a:ahLst>
                <a:ahXY gdRefX="" minX="0" maxX="0" gdRefY="f0" minY="f6" maxY="f12">
                  <a:pos x="f21" y="f22"/>
                </a:ahXY>
              </a:ahLst>
              <a:cxnLst>
                <a:cxn ang="3cd4">
                  <a:pos x="hc" y="t"/>
                </a:cxn>
                <a:cxn ang="0">
                  <a:pos x="r" y="vc"/>
                </a:cxn>
                <a:cxn ang="cd4">
                  <a:pos x="hc" y="b"/>
                </a:cxn>
                <a:cxn ang="cd2">
                  <a:pos x="l" y="vc"/>
                </a:cxn>
                <a:cxn ang="f32">
                  <a:pos x="f25" y="f35"/>
                </a:cxn>
                <a:cxn ang="f32">
                  <a:pos x="f25" y="f27"/>
                </a:cxn>
                <a:cxn ang="f32">
                  <a:pos x="f23" y="f28"/>
                </a:cxn>
                <a:cxn ang="f32">
                  <a:pos x="f25" y="f29"/>
                </a:cxn>
                <a:cxn ang="f32">
                  <a:pos x="f24" y="f28"/>
                </a:cxn>
              </a:cxnLst>
              <a:rect l="f23" t="f35" r="f24" b="f37"/>
              <a:pathLst>
                <a:path w="88" h="21600">
                  <a:moveTo>
                    <a:pt x="f9" y="f6"/>
                  </a:moveTo>
                  <a:cubicBezTo>
                    <a:pt x="f13" y="f6"/>
                    <a:pt x="f6" y="f38"/>
                    <a:pt x="f6" y="f30"/>
                  </a:cubicBezTo>
                  <a:lnTo>
                    <a:pt x="f6" y="f34"/>
                  </a:lnTo>
                  <a:cubicBezTo>
                    <a:pt x="f6" y="f39"/>
                    <a:pt x="f13" y="f8"/>
                    <a:pt x="f9" y="f8"/>
                  </a:cubicBezTo>
                  <a:cubicBezTo>
                    <a:pt x="f14" y="f8"/>
                    <a:pt x="f7" y="f39"/>
                    <a:pt x="f7" y="f34"/>
                  </a:cubicBezTo>
                  <a:lnTo>
                    <a:pt x="f7" y="f30"/>
                  </a:lnTo>
                  <a:cubicBezTo>
                    <a:pt x="f7" y="f38"/>
                    <a:pt x="f14" y="f6"/>
                    <a:pt x="f9" y="f6"/>
                  </a:cubicBezTo>
                  <a:close/>
                </a:path>
                <a:path w="88" h="21600">
                  <a:moveTo>
                    <a:pt x="f9" y="f6"/>
                  </a:moveTo>
                  <a:cubicBezTo>
                    <a:pt x="f13" y="f6"/>
                    <a:pt x="f6" y="f38"/>
                    <a:pt x="f6" y="f30"/>
                  </a:cubicBezTo>
                  <a:cubicBezTo>
                    <a:pt x="f6" y="f40"/>
                    <a:pt x="f13" y="f31"/>
                    <a:pt x="f9" y="f31"/>
                  </a:cubicBezTo>
                  <a:cubicBezTo>
                    <a:pt x="f14" y="f31"/>
                    <a:pt x="f7" y="f40"/>
                    <a:pt x="f7" y="f30"/>
                  </a:cubicBezTo>
                  <a:cubicBezTo>
                    <a:pt x="f7" y="f38"/>
                    <a:pt x="f14" y="f6"/>
                    <a:pt x="f9" y="f6"/>
                  </a:cubicBezTo>
                  <a:close/>
                </a:path>
              </a:pathLst>
            </a:custGeom>
            <a:noFill/>
            <a:ln w="25560">
              <a:solidFill>
                <a:srgbClr val="3A5F8B">
                  <a:alpha val="18000"/>
                </a:srgbClr>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39" name="Freeform 17"/>
            <p:cNvSpPr/>
            <p:nvPr/>
          </p:nvSpPr>
          <p:spPr>
            <a:xfrm>
              <a:off x="3135557" y="1994250"/>
              <a:ext cx="4736354" cy="1716916"/>
            </a:xfrm>
            <a:custGeom>
              <a:avLst/>
              <a:gdLst>
                <a:gd name="f0" fmla="val 0"/>
                <a:gd name="f1" fmla="val 4615543"/>
                <a:gd name="f2" fmla="val 1992086"/>
                <a:gd name="f3" fmla="val 87086"/>
                <a:gd name="f4" fmla="val 2656114"/>
                <a:gd name="f5" fmla="val 1763486"/>
                <a:gd name="f6" fmla="val 1807029"/>
              </a:gdLst>
              <a:ahLst/>
              <a:cxnLst>
                <a:cxn ang="3cd4">
                  <a:pos x="hc" y="t"/>
                </a:cxn>
                <a:cxn ang="0">
                  <a:pos x="r" y="vc"/>
                </a:cxn>
                <a:cxn ang="cd4">
                  <a:pos x="hc" y="b"/>
                </a:cxn>
                <a:cxn ang="cd2">
                  <a:pos x="l" y="vc"/>
                </a:cxn>
              </a:cxnLst>
              <a:rect l="l" t="t" r="r" b="b"/>
              <a:pathLst>
                <a:path w="4615543" h="1992086">
                  <a:moveTo>
                    <a:pt x="f0" y="f3"/>
                  </a:moveTo>
                  <a:lnTo>
                    <a:pt x="f4" y="f2"/>
                  </a:lnTo>
                  <a:lnTo>
                    <a:pt x="f1" y="f5"/>
                  </a:lnTo>
                  <a:lnTo>
                    <a:pt x="f6" y="f0"/>
                  </a:lnTo>
                  <a:lnTo>
                    <a:pt x="f0" y="f3"/>
                  </a:lnTo>
                  <a:close/>
                </a:path>
              </a:pathLst>
            </a:custGeom>
            <a:solidFill>
              <a:srgbClr val="4F81BD">
                <a:alpha val="25000"/>
              </a:srgbClr>
            </a:solidFill>
            <a:ln w="25560">
              <a:solidFill>
                <a:srgbClr val="3A5F8B">
                  <a:alpha val="18000"/>
                </a:srgbClr>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sp>
          <p:nvSpPr>
            <p:cNvPr id="40" name="Freeform 18"/>
            <p:cNvSpPr/>
            <p:nvPr/>
          </p:nvSpPr>
          <p:spPr>
            <a:xfrm>
              <a:off x="1805844" y="2069217"/>
              <a:ext cx="4043046" cy="3011953"/>
            </a:xfrm>
            <a:custGeom>
              <a:avLst/>
              <a:gdLst>
                <a:gd name="f0" fmla="val 0"/>
                <a:gd name="f1" fmla="val 3940629"/>
                <a:gd name="f2" fmla="val 3494314"/>
                <a:gd name="f3" fmla="val 979714"/>
                <a:gd name="f4" fmla="val 2514600"/>
                <a:gd name="f5" fmla="val 1905000"/>
                <a:gd name="f6" fmla="val 1262743"/>
              </a:gdLst>
              <a:ahLst/>
              <a:cxnLst>
                <a:cxn ang="3cd4">
                  <a:pos x="hc" y="t"/>
                </a:cxn>
                <a:cxn ang="0">
                  <a:pos x="r" y="vc"/>
                </a:cxn>
                <a:cxn ang="cd4">
                  <a:pos x="hc" y="b"/>
                </a:cxn>
                <a:cxn ang="cd2">
                  <a:pos x="l" y="vc"/>
                </a:cxn>
              </a:cxnLst>
              <a:rect l="l" t="t" r="r" b="b"/>
              <a:pathLst>
                <a:path w="3940629" h="3494314">
                  <a:moveTo>
                    <a:pt x="f0" y="f3"/>
                  </a:moveTo>
                  <a:lnTo>
                    <a:pt x="f4" y="f2"/>
                  </a:lnTo>
                  <a:lnTo>
                    <a:pt x="f1" y="f5"/>
                  </a:lnTo>
                  <a:lnTo>
                    <a:pt x="f6" y="f0"/>
                  </a:lnTo>
                  <a:lnTo>
                    <a:pt x="f0" y="f3"/>
                  </a:lnTo>
                  <a:close/>
                </a:path>
              </a:pathLst>
            </a:custGeom>
            <a:solidFill>
              <a:srgbClr val="4F81BD">
                <a:alpha val="25000"/>
              </a:srgbClr>
            </a:solidFill>
            <a:ln w="25560">
              <a:solidFill>
                <a:srgbClr val="3A5F8B">
                  <a:alpha val="18000"/>
                </a:srgbClr>
              </a:solidFill>
              <a:prstDash val="solid"/>
            </a:ln>
          </p:spPr>
          <p:txBody>
            <a:bodyPr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grpSp>
      <p:sp>
        <p:nvSpPr>
          <p:cNvPr id="41" name="Lightning Bolt 22"/>
          <p:cNvSpPr/>
          <p:nvPr/>
        </p:nvSpPr>
        <p:spPr>
          <a:xfrm rot="1926000">
            <a:off x="5221288" y="1308100"/>
            <a:ext cx="523875" cy="923925"/>
          </a:xfrm>
          <a:custGeom>
            <a:avLst/>
            <a:gdLst>
              <a:gd name="f0" fmla="val 10800000"/>
              <a:gd name="f1" fmla="val 5400000"/>
              <a:gd name="f2" fmla="val 180"/>
              <a:gd name="f3" fmla="val w"/>
              <a:gd name="f4" fmla="val h"/>
              <a:gd name="f5" fmla="val 0"/>
              <a:gd name="f6" fmla="val 21600"/>
              <a:gd name="f7" fmla="val 8458"/>
              <a:gd name="f8" fmla="val 3923"/>
              <a:gd name="f9" fmla="val 7564"/>
              <a:gd name="f10" fmla="val 8416"/>
              <a:gd name="f11" fmla="val 4993"/>
              <a:gd name="f12" fmla="val 9720"/>
              <a:gd name="f13" fmla="val 12197"/>
              <a:gd name="f14" fmla="val 13904"/>
              <a:gd name="f15" fmla="val 9987"/>
              <a:gd name="f16" fmla="val 14934"/>
              <a:gd name="f17" fmla="val 14768"/>
              <a:gd name="f18" fmla="val 12911"/>
              <a:gd name="f19" fmla="val 16558"/>
              <a:gd name="f20" fmla="val 12016"/>
              <a:gd name="f21" fmla="val 11030"/>
              <a:gd name="f22" fmla="val 6840"/>
              <a:gd name="f23" fmla="val 12831"/>
              <a:gd name="f24" fmla="val 6120"/>
              <a:gd name="f25" fmla="+- 0 0 0"/>
              <a:gd name="f26" fmla="*/ f3 1 21600"/>
              <a:gd name="f27" fmla="*/ f4 1 21600"/>
              <a:gd name="f28" fmla="*/ f25 f0 1"/>
              <a:gd name="f29" fmla="*/ 8680 f26 1"/>
              <a:gd name="f30" fmla="*/ 13970 f26 1"/>
              <a:gd name="f31" fmla="*/ 14190 f27 1"/>
              <a:gd name="f32" fmla="*/ 7410 f27 1"/>
              <a:gd name="f33" fmla="*/ 8458 f26 1"/>
              <a:gd name="f34" fmla="*/ 0 f27 1"/>
              <a:gd name="f35" fmla="*/ f28 1 f2"/>
              <a:gd name="f36" fmla="*/ 0 f26 1"/>
              <a:gd name="f37" fmla="*/ 3923 f27 1"/>
              <a:gd name="f38" fmla="*/ 4993 f26 1"/>
              <a:gd name="f39" fmla="*/ 9720 f27 1"/>
              <a:gd name="f40" fmla="*/ 9987 f26 1"/>
              <a:gd name="f41" fmla="*/ 14934 f27 1"/>
              <a:gd name="f42" fmla="*/ 21600 f26 1"/>
              <a:gd name="f43" fmla="*/ 21600 f27 1"/>
              <a:gd name="f44" fmla="*/ 16558 f26 1"/>
              <a:gd name="f45" fmla="*/ 12016 f27 1"/>
              <a:gd name="f46" fmla="*/ 12831 f26 1"/>
              <a:gd name="f47" fmla="*/ 6120 f27 1"/>
              <a:gd name="f48" fmla="+- f35 0 f1"/>
            </a:gdLst>
            <a:ahLst/>
            <a:cxnLst>
              <a:cxn ang="3cd4">
                <a:pos x="hc" y="t"/>
              </a:cxn>
              <a:cxn ang="0">
                <a:pos x="r" y="vc"/>
              </a:cxn>
              <a:cxn ang="cd4">
                <a:pos x="hc" y="b"/>
              </a:cxn>
              <a:cxn ang="cd2">
                <a:pos x="l" y="vc"/>
              </a:cxn>
              <a:cxn ang="f48">
                <a:pos x="f33" y="f34"/>
              </a:cxn>
              <a:cxn ang="f48">
                <a:pos x="f36" y="f37"/>
              </a:cxn>
              <a:cxn ang="f48">
                <a:pos x="f38" y="f39"/>
              </a:cxn>
              <a:cxn ang="f48">
                <a:pos x="f40" y="f41"/>
              </a:cxn>
              <a:cxn ang="f48">
                <a:pos x="f42" y="f43"/>
              </a:cxn>
              <a:cxn ang="f48">
                <a:pos x="f44" y="f45"/>
              </a:cxn>
              <a:cxn ang="f48">
                <a:pos x="f46" y="f47"/>
              </a:cxn>
            </a:cxnLst>
            <a:rect l="f29" t="f32" r="f30" b="f31"/>
            <a:pathLst>
              <a:path w="21600" h="21600">
                <a:moveTo>
                  <a:pt x="f7" y="f5"/>
                </a:moveTo>
                <a:lnTo>
                  <a:pt x="f5" y="f8"/>
                </a:lnTo>
                <a:lnTo>
                  <a:pt x="f9" y="f10"/>
                </a:lnTo>
                <a:lnTo>
                  <a:pt x="f11" y="f12"/>
                </a:lnTo>
                <a:lnTo>
                  <a:pt x="f13" y="f14"/>
                </a:lnTo>
                <a:lnTo>
                  <a:pt x="f15" y="f16"/>
                </a:lnTo>
                <a:lnTo>
                  <a:pt x="f6" y="f6"/>
                </a:lnTo>
                <a:lnTo>
                  <a:pt x="f17" y="f18"/>
                </a:lnTo>
                <a:lnTo>
                  <a:pt x="f19" y="f20"/>
                </a:lnTo>
                <a:lnTo>
                  <a:pt x="f21" y="f22"/>
                </a:lnTo>
                <a:lnTo>
                  <a:pt x="f23" y="f24"/>
                </a:lnTo>
                <a:lnTo>
                  <a:pt x="f7" y="f5"/>
                </a:lnTo>
                <a:close/>
              </a:path>
            </a:pathLst>
          </a:custGeom>
          <a:solidFill>
            <a:srgbClr val="FFFF00"/>
          </a:solidFill>
          <a:ln w="3240">
            <a:solidFill>
              <a:srgbClr val="3A5F8B"/>
            </a:solidFill>
            <a:prstDash val="solid"/>
          </a:ln>
        </p:spPr>
        <p:txBody>
          <a:bodyPr lIns="96174" tIns="48087" rIns="96174" bIns="48087"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spcBef>
                <a:spcPts val="0"/>
              </a:spcBef>
              <a:spcAft>
                <a:spcPts val="0"/>
              </a:spcAft>
              <a:buFont typeface="StarSymbol"/>
              <a:buNone/>
              <a:defRPr sz="1800"/>
            </a:pPr>
            <a:endParaRPr lang="en-US" sz="1800" dirty="0">
              <a:solidFill>
                <a:srgbClr val="000000"/>
              </a:solidFill>
              <a:latin typeface="Calibri" pitchFamily="18"/>
              <a:ea typeface="Microsoft YaHei" pitchFamily="2"/>
              <a:cs typeface="Mangal" pitchFamily="2"/>
            </a:endParaRPr>
          </a:p>
        </p:txBody>
      </p:sp>
      <p:sp>
        <p:nvSpPr>
          <p:cNvPr id="42" name="Lightning Bolt 24"/>
          <p:cNvSpPr/>
          <p:nvPr/>
        </p:nvSpPr>
        <p:spPr>
          <a:xfrm rot="282000">
            <a:off x="2797175" y="2055813"/>
            <a:ext cx="954088" cy="925512"/>
          </a:xfrm>
          <a:custGeom>
            <a:avLst/>
            <a:gdLst>
              <a:gd name="f0" fmla="val 10800000"/>
              <a:gd name="f1" fmla="val 5400000"/>
              <a:gd name="f2" fmla="val 180"/>
              <a:gd name="f3" fmla="val w"/>
              <a:gd name="f4" fmla="val h"/>
              <a:gd name="f5" fmla="val 0"/>
              <a:gd name="f6" fmla="val 21600"/>
              <a:gd name="f7" fmla="val 8458"/>
              <a:gd name="f8" fmla="val 3923"/>
              <a:gd name="f9" fmla="val 7564"/>
              <a:gd name="f10" fmla="val 8416"/>
              <a:gd name="f11" fmla="val 4993"/>
              <a:gd name="f12" fmla="val 9720"/>
              <a:gd name="f13" fmla="val 12197"/>
              <a:gd name="f14" fmla="val 13904"/>
              <a:gd name="f15" fmla="val 9987"/>
              <a:gd name="f16" fmla="val 14934"/>
              <a:gd name="f17" fmla="val 14768"/>
              <a:gd name="f18" fmla="val 12911"/>
              <a:gd name="f19" fmla="val 16558"/>
              <a:gd name="f20" fmla="val 12016"/>
              <a:gd name="f21" fmla="val 11030"/>
              <a:gd name="f22" fmla="val 6840"/>
              <a:gd name="f23" fmla="val 12831"/>
              <a:gd name="f24" fmla="val 6120"/>
              <a:gd name="f25" fmla="+- 0 0 0"/>
              <a:gd name="f26" fmla="*/ f3 1 21600"/>
              <a:gd name="f27" fmla="*/ f4 1 21600"/>
              <a:gd name="f28" fmla="*/ f25 f0 1"/>
              <a:gd name="f29" fmla="*/ 8680 f26 1"/>
              <a:gd name="f30" fmla="*/ 13970 f26 1"/>
              <a:gd name="f31" fmla="*/ 14190 f27 1"/>
              <a:gd name="f32" fmla="*/ 7410 f27 1"/>
              <a:gd name="f33" fmla="*/ 8458 f26 1"/>
              <a:gd name="f34" fmla="*/ 0 f27 1"/>
              <a:gd name="f35" fmla="*/ f28 1 f2"/>
              <a:gd name="f36" fmla="*/ 0 f26 1"/>
              <a:gd name="f37" fmla="*/ 3923 f27 1"/>
              <a:gd name="f38" fmla="*/ 4993 f26 1"/>
              <a:gd name="f39" fmla="*/ 9720 f27 1"/>
              <a:gd name="f40" fmla="*/ 9987 f26 1"/>
              <a:gd name="f41" fmla="*/ 14934 f27 1"/>
              <a:gd name="f42" fmla="*/ 21600 f26 1"/>
              <a:gd name="f43" fmla="*/ 21600 f27 1"/>
              <a:gd name="f44" fmla="*/ 16558 f26 1"/>
              <a:gd name="f45" fmla="*/ 12016 f27 1"/>
              <a:gd name="f46" fmla="*/ 12831 f26 1"/>
              <a:gd name="f47" fmla="*/ 6120 f27 1"/>
              <a:gd name="f48" fmla="+- f35 0 f1"/>
            </a:gdLst>
            <a:ahLst/>
            <a:cxnLst>
              <a:cxn ang="3cd4">
                <a:pos x="hc" y="t"/>
              </a:cxn>
              <a:cxn ang="0">
                <a:pos x="r" y="vc"/>
              </a:cxn>
              <a:cxn ang="cd4">
                <a:pos x="hc" y="b"/>
              </a:cxn>
              <a:cxn ang="cd2">
                <a:pos x="l" y="vc"/>
              </a:cxn>
              <a:cxn ang="f48">
                <a:pos x="f33" y="f34"/>
              </a:cxn>
              <a:cxn ang="f48">
                <a:pos x="f36" y="f37"/>
              </a:cxn>
              <a:cxn ang="f48">
                <a:pos x="f38" y="f39"/>
              </a:cxn>
              <a:cxn ang="f48">
                <a:pos x="f40" y="f41"/>
              </a:cxn>
              <a:cxn ang="f48">
                <a:pos x="f42" y="f43"/>
              </a:cxn>
              <a:cxn ang="f48">
                <a:pos x="f44" y="f45"/>
              </a:cxn>
              <a:cxn ang="f48">
                <a:pos x="f46" y="f47"/>
              </a:cxn>
            </a:cxnLst>
            <a:rect l="f29" t="f32" r="f30" b="f31"/>
            <a:pathLst>
              <a:path w="21600" h="21600">
                <a:moveTo>
                  <a:pt x="f7" y="f5"/>
                </a:moveTo>
                <a:lnTo>
                  <a:pt x="f5" y="f8"/>
                </a:lnTo>
                <a:lnTo>
                  <a:pt x="f9" y="f10"/>
                </a:lnTo>
                <a:lnTo>
                  <a:pt x="f11" y="f12"/>
                </a:lnTo>
                <a:lnTo>
                  <a:pt x="f13" y="f14"/>
                </a:lnTo>
                <a:lnTo>
                  <a:pt x="f15" y="f16"/>
                </a:lnTo>
                <a:lnTo>
                  <a:pt x="f6" y="f6"/>
                </a:lnTo>
                <a:lnTo>
                  <a:pt x="f17" y="f18"/>
                </a:lnTo>
                <a:lnTo>
                  <a:pt x="f19" y="f20"/>
                </a:lnTo>
                <a:lnTo>
                  <a:pt x="f21" y="f22"/>
                </a:lnTo>
                <a:lnTo>
                  <a:pt x="f23" y="f24"/>
                </a:lnTo>
                <a:lnTo>
                  <a:pt x="f7" y="f5"/>
                </a:lnTo>
                <a:close/>
              </a:path>
            </a:pathLst>
          </a:custGeom>
          <a:solidFill>
            <a:srgbClr val="FFFF00"/>
          </a:solidFill>
          <a:ln w="3240">
            <a:solidFill>
              <a:srgbClr val="3A5F8B"/>
            </a:solidFill>
            <a:prstDash val="solid"/>
          </a:ln>
        </p:spPr>
        <p:txBody>
          <a:bodyPr lIns="96174" tIns="48087" rIns="96174" bIns="48087"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spcBef>
                <a:spcPts val="0"/>
              </a:spcBef>
              <a:spcAft>
                <a:spcPts val="0"/>
              </a:spcAft>
              <a:buFont typeface="StarSymbol"/>
              <a:buNone/>
              <a:defRPr sz="1800"/>
            </a:pPr>
            <a:endParaRPr lang="en-US" sz="1800" dirty="0">
              <a:solidFill>
                <a:srgbClr val="000000"/>
              </a:solidFill>
              <a:latin typeface="Calibri" pitchFamily="18"/>
              <a:ea typeface="Microsoft YaHei" pitchFamily="2"/>
              <a:cs typeface="Mangal" pitchFamily="2"/>
            </a:endParaRPr>
          </a:p>
        </p:txBody>
      </p:sp>
      <p:sp>
        <p:nvSpPr>
          <p:cNvPr id="43" name="Lightning Bolt 25"/>
          <p:cNvSpPr/>
          <p:nvPr/>
        </p:nvSpPr>
        <p:spPr>
          <a:xfrm rot="3173400">
            <a:off x="6486525" y="1928813"/>
            <a:ext cx="534988" cy="906462"/>
          </a:xfrm>
          <a:custGeom>
            <a:avLst/>
            <a:gdLst>
              <a:gd name="f0" fmla="val 10800000"/>
              <a:gd name="f1" fmla="val 5400000"/>
              <a:gd name="f2" fmla="val 180"/>
              <a:gd name="f3" fmla="val w"/>
              <a:gd name="f4" fmla="val h"/>
              <a:gd name="f5" fmla="val 0"/>
              <a:gd name="f6" fmla="val 21600"/>
              <a:gd name="f7" fmla="val 8458"/>
              <a:gd name="f8" fmla="val 3923"/>
              <a:gd name="f9" fmla="val 7564"/>
              <a:gd name="f10" fmla="val 8416"/>
              <a:gd name="f11" fmla="val 4993"/>
              <a:gd name="f12" fmla="val 9720"/>
              <a:gd name="f13" fmla="val 12197"/>
              <a:gd name="f14" fmla="val 13904"/>
              <a:gd name="f15" fmla="val 9987"/>
              <a:gd name="f16" fmla="val 14934"/>
              <a:gd name="f17" fmla="val 14768"/>
              <a:gd name="f18" fmla="val 12911"/>
              <a:gd name="f19" fmla="val 16558"/>
              <a:gd name="f20" fmla="val 12016"/>
              <a:gd name="f21" fmla="val 11030"/>
              <a:gd name="f22" fmla="val 6840"/>
              <a:gd name="f23" fmla="val 12831"/>
              <a:gd name="f24" fmla="val 6120"/>
              <a:gd name="f25" fmla="+- 0 0 0"/>
              <a:gd name="f26" fmla="*/ f3 1 21600"/>
              <a:gd name="f27" fmla="*/ f4 1 21600"/>
              <a:gd name="f28" fmla="*/ f25 f0 1"/>
              <a:gd name="f29" fmla="*/ 8680 f26 1"/>
              <a:gd name="f30" fmla="*/ 13970 f26 1"/>
              <a:gd name="f31" fmla="*/ 14190 f27 1"/>
              <a:gd name="f32" fmla="*/ 7410 f27 1"/>
              <a:gd name="f33" fmla="*/ 8458 f26 1"/>
              <a:gd name="f34" fmla="*/ 0 f27 1"/>
              <a:gd name="f35" fmla="*/ f28 1 f2"/>
              <a:gd name="f36" fmla="*/ 0 f26 1"/>
              <a:gd name="f37" fmla="*/ 3923 f27 1"/>
              <a:gd name="f38" fmla="*/ 4993 f26 1"/>
              <a:gd name="f39" fmla="*/ 9720 f27 1"/>
              <a:gd name="f40" fmla="*/ 9987 f26 1"/>
              <a:gd name="f41" fmla="*/ 14934 f27 1"/>
              <a:gd name="f42" fmla="*/ 21600 f26 1"/>
              <a:gd name="f43" fmla="*/ 21600 f27 1"/>
              <a:gd name="f44" fmla="*/ 16558 f26 1"/>
              <a:gd name="f45" fmla="*/ 12016 f27 1"/>
              <a:gd name="f46" fmla="*/ 12831 f26 1"/>
              <a:gd name="f47" fmla="*/ 6120 f27 1"/>
              <a:gd name="f48" fmla="+- f35 0 f1"/>
            </a:gdLst>
            <a:ahLst/>
            <a:cxnLst>
              <a:cxn ang="3cd4">
                <a:pos x="hc" y="t"/>
              </a:cxn>
              <a:cxn ang="0">
                <a:pos x="r" y="vc"/>
              </a:cxn>
              <a:cxn ang="cd4">
                <a:pos x="hc" y="b"/>
              </a:cxn>
              <a:cxn ang="cd2">
                <a:pos x="l" y="vc"/>
              </a:cxn>
              <a:cxn ang="f48">
                <a:pos x="f33" y="f34"/>
              </a:cxn>
              <a:cxn ang="f48">
                <a:pos x="f36" y="f37"/>
              </a:cxn>
              <a:cxn ang="f48">
                <a:pos x="f38" y="f39"/>
              </a:cxn>
              <a:cxn ang="f48">
                <a:pos x="f40" y="f41"/>
              </a:cxn>
              <a:cxn ang="f48">
                <a:pos x="f42" y="f43"/>
              </a:cxn>
              <a:cxn ang="f48">
                <a:pos x="f44" y="f45"/>
              </a:cxn>
              <a:cxn ang="f48">
                <a:pos x="f46" y="f47"/>
              </a:cxn>
            </a:cxnLst>
            <a:rect l="f29" t="f32" r="f30" b="f31"/>
            <a:pathLst>
              <a:path w="21600" h="21600">
                <a:moveTo>
                  <a:pt x="f7" y="f5"/>
                </a:moveTo>
                <a:lnTo>
                  <a:pt x="f5" y="f8"/>
                </a:lnTo>
                <a:lnTo>
                  <a:pt x="f9" y="f10"/>
                </a:lnTo>
                <a:lnTo>
                  <a:pt x="f11" y="f12"/>
                </a:lnTo>
                <a:lnTo>
                  <a:pt x="f13" y="f14"/>
                </a:lnTo>
                <a:lnTo>
                  <a:pt x="f15" y="f16"/>
                </a:lnTo>
                <a:lnTo>
                  <a:pt x="f6" y="f6"/>
                </a:lnTo>
                <a:lnTo>
                  <a:pt x="f17" y="f18"/>
                </a:lnTo>
                <a:lnTo>
                  <a:pt x="f19" y="f20"/>
                </a:lnTo>
                <a:lnTo>
                  <a:pt x="f21" y="f22"/>
                </a:lnTo>
                <a:lnTo>
                  <a:pt x="f23" y="f24"/>
                </a:lnTo>
                <a:lnTo>
                  <a:pt x="f7" y="f5"/>
                </a:lnTo>
                <a:close/>
              </a:path>
            </a:pathLst>
          </a:custGeom>
          <a:solidFill>
            <a:srgbClr val="FFFF00"/>
          </a:solidFill>
          <a:ln w="3240">
            <a:solidFill>
              <a:srgbClr val="3A5F8B"/>
            </a:solidFill>
            <a:prstDash val="solid"/>
          </a:ln>
        </p:spPr>
        <p:txBody>
          <a:bodyPr lIns="96174" tIns="48087" rIns="96174" bIns="48087"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spcBef>
                <a:spcPts val="0"/>
              </a:spcBef>
              <a:spcAft>
                <a:spcPts val="0"/>
              </a:spcAft>
              <a:buFont typeface="StarSymbol"/>
              <a:buNone/>
              <a:defRPr sz="1800"/>
            </a:pPr>
            <a:endParaRPr lang="en-US" sz="1800" dirty="0">
              <a:solidFill>
                <a:srgbClr val="000000"/>
              </a:solidFill>
              <a:latin typeface="Calibri" pitchFamily="18"/>
              <a:ea typeface="Microsoft YaHei" pitchFamily="2"/>
              <a:cs typeface="Mangal" pitchFamily="2"/>
            </a:endParaRPr>
          </a:p>
        </p:txBody>
      </p:sp>
      <p:sp>
        <p:nvSpPr>
          <p:cNvPr id="44" name="Lightning Bolt 26"/>
          <p:cNvSpPr/>
          <p:nvPr/>
        </p:nvSpPr>
        <p:spPr>
          <a:xfrm rot="282000">
            <a:off x="3397250" y="3425825"/>
            <a:ext cx="725488" cy="749300"/>
          </a:xfrm>
          <a:custGeom>
            <a:avLst/>
            <a:gdLst>
              <a:gd name="f0" fmla="val 10800000"/>
              <a:gd name="f1" fmla="val 5400000"/>
              <a:gd name="f2" fmla="val 180"/>
              <a:gd name="f3" fmla="val w"/>
              <a:gd name="f4" fmla="val h"/>
              <a:gd name="f5" fmla="val 0"/>
              <a:gd name="f6" fmla="val 21600"/>
              <a:gd name="f7" fmla="val 8458"/>
              <a:gd name="f8" fmla="val 3923"/>
              <a:gd name="f9" fmla="val 7564"/>
              <a:gd name="f10" fmla="val 8416"/>
              <a:gd name="f11" fmla="val 4993"/>
              <a:gd name="f12" fmla="val 9720"/>
              <a:gd name="f13" fmla="val 12197"/>
              <a:gd name="f14" fmla="val 13904"/>
              <a:gd name="f15" fmla="val 9987"/>
              <a:gd name="f16" fmla="val 14934"/>
              <a:gd name="f17" fmla="val 14768"/>
              <a:gd name="f18" fmla="val 12911"/>
              <a:gd name="f19" fmla="val 16558"/>
              <a:gd name="f20" fmla="val 12016"/>
              <a:gd name="f21" fmla="val 11030"/>
              <a:gd name="f22" fmla="val 6840"/>
              <a:gd name="f23" fmla="val 12831"/>
              <a:gd name="f24" fmla="val 6120"/>
              <a:gd name="f25" fmla="+- 0 0 0"/>
              <a:gd name="f26" fmla="*/ f3 1 21600"/>
              <a:gd name="f27" fmla="*/ f4 1 21600"/>
              <a:gd name="f28" fmla="*/ f25 f0 1"/>
              <a:gd name="f29" fmla="*/ 8680 f26 1"/>
              <a:gd name="f30" fmla="*/ 13970 f26 1"/>
              <a:gd name="f31" fmla="*/ 14190 f27 1"/>
              <a:gd name="f32" fmla="*/ 7410 f27 1"/>
              <a:gd name="f33" fmla="*/ 8458 f26 1"/>
              <a:gd name="f34" fmla="*/ 0 f27 1"/>
              <a:gd name="f35" fmla="*/ f28 1 f2"/>
              <a:gd name="f36" fmla="*/ 0 f26 1"/>
              <a:gd name="f37" fmla="*/ 3923 f27 1"/>
              <a:gd name="f38" fmla="*/ 4993 f26 1"/>
              <a:gd name="f39" fmla="*/ 9720 f27 1"/>
              <a:gd name="f40" fmla="*/ 9987 f26 1"/>
              <a:gd name="f41" fmla="*/ 14934 f27 1"/>
              <a:gd name="f42" fmla="*/ 21600 f26 1"/>
              <a:gd name="f43" fmla="*/ 21600 f27 1"/>
              <a:gd name="f44" fmla="*/ 16558 f26 1"/>
              <a:gd name="f45" fmla="*/ 12016 f27 1"/>
              <a:gd name="f46" fmla="*/ 12831 f26 1"/>
              <a:gd name="f47" fmla="*/ 6120 f27 1"/>
              <a:gd name="f48" fmla="+- f35 0 f1"/>
            </a:gdLst>
            <a:ahLst/>
            <a:cxnLst>
              <a:cxn ang="3cd4">
                <a:pos x="hc" y="t"/>
              </a:cxn>
              <a:cxn ang="0">
                <a:pos x="r" y="vc"/>
              </a:cxn>
              <a:cxn ang="cd4">
                <a:pos x="hc" y="b"/>
              </a:cxn>
              <a:cxn ang="cd2">
                <a:pos x="l" y="vc"/>
              </a:cxn>
              <a:cxn ang="f48">
                <a:pos x="f33" y="f34"/>
              </a:cxn>
              <a:cxn ang="f48">
                <a:pos x="f36" y="f37"/>
              </a:cxn>
              <a:cxn ang="f48">
                <a:pos x="f38" y="f39"/>
              </a:cxn>
              <a:cxn ang="f48">
                <a:pos x="f40" y="f41"/>
              </a:cxn>
              <a:cxn ang="f48">
                <a:pos x="f42" y="f43"/>
              </a:cxn>
              <a:cxn ang="f48">
                <a:pos x="f44" y="f45"/>
              </a:cxn>
              <a:cxn ang="f48">
                <a:pos x="f46" y="f47"/>
              </a:cxn>
            </a:cxnLst>
            <a:rect l="f29" t="f32" r="f30" b="f31"/>
            <a:pathLst>
              <a:path w="21600" h="21600">
                <a:moveTo>
                  <a:pt x="f7" y="f5"/>
                </a:moveTo>
                <a:lnTo>
                  <a:pt x="f5" y="f8"/>
                </a:lnTo>
                <a:lnTo>
                  <a:pt x="f9" y="f10"/>
                </a:lnTo>
                <a:lnTo>
                  <a:pt x="f11" y="f12"/>
                </a:lnTo>
                <a:lnTo>
                  <a:pt x="f13" y="f14"/>
                </a:lnTo>
                <a:lnTo>
                  <a:pt x="f15" y="f16"/>
                </a:lnTo>
                <a:lnTo>
                  <a:pt x="f6" y="f6"/>
                </a:lnTo>
                <a:lnTo>
                  <a:pt x="f17" y="f18"/>
                </a:lnTo>
                <a:lnTo>
                  <a:pt x="f19" y="f20"/>
                </a:lnTo>
                <a:lnTo>
                  <a:pt x="f21" y="f22"/>
                </a:lnTo>
                <a:lnTo>
                  <a:pt x="f23" y="f24"/>
                </a:lnTo>
                <a:lnTo>
                  <a:pt x="f7" y="f5"/>
                </a:lnTo>
                <a:close/>
              </a:path>
            </a:pathLst>
          </a:custGeom>
          <a:solidFill>
            <a:srgbClr val="FFFF00"/>
          </a:solidFill>
          <a:ln w="3240">
            <a:solidFill>
              <a:srgbClr val="3A5F8B"/>
            </a:solidFill>
            <a:prstDash val="solid"/>
          </a:ln>
        </p:spPr>
        <p:txBody>
          <a:bodyPr lIns="96174" tIns="48087" rIns="96174" bIns="48087"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spcBef>
                <a:spcPts val="0"/>
              </a:spcBef>
              <a:spcAft>
                <a:spcPts val="0"/>
              </a:spcAft>
              <a:buFont typeface="StarSymbol"/>
              <a:buNone/>
              <a:defRPr sz="1800"/>
            </a:pPr>
            <a:endParaRPr lang="en-US" sz="1800" dirty="0">
              <a:solidFill>
                <a:srgbClr val="000000"/>
              </a:solidFill>
              <a:latin typeface="Calibri" pitchFamily="18"/>
              <a:ea typeface="Microsoft YaHei" pitchFamily="2"/>
              <a:cs typeface="Mangal" pitchFamily="2"/>
            </a:endParaRPr>
          </a:p>
        </p:txBody>
      </p:sp>
      <p:sp>
        <p:nvSpPr>
          <p:cNvPr id="45" name="Teardrop 49"/>
          <p:cNvSpPr/>
          <p:nvPr/>
        </p:nvSpPr>
        <p:spPr>
          <a:xfrm rot="2701800">
            <a:off x="4854575" y="2209800"/>
            <a:ext cx="111125" cy="9842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FF"/>
              </a:gs>
              <a:gs pos="100000">
                <a:srgbClr val="93CDDD"/>
              </a:gs>
            </a:gsLst>
            <a:lin ang="8160000"/>
          </a:gradFill>
          <a:ln>
            <a:noFill/>
            <a:prstDash val="solid"/>
          </a:ln>
        </p:spPr>
        <p:txBody>
          <a:bodyPr lIns="96174" tIns="48087" rIns="96174" bIns="48087"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spcBef>
                <a:spcPts val="0"/>
              </a:spcBef>
              <a:spcAft>
                <a:spcPts val="0"/>
              </a:spcAft>
              <a:buFont typeface="StarSymbol"/>
              <a:buNone/>
              <a:defRPr sz="1800"/>
            </a:pPr>
            <a:endParaRPr lang="en-US" sz="1800" dirty="0">
              <a:solidFill>
                <a:srgbClr val="000000"/>
              </a:solidFill>
              <a:latin typeface="Calibri" pitchFamily="18"/>
              <a:ea typeface="Microsoft YaHei" pitchFamily="2"/>
              <a:cs typeface="Mangal" pitchFamily="2"/>
            </a:endParaRPr>
          </a:p>
        </p:txBody>
      </p:sp>
      <p:sp>
        <p:nvSpPr>
          <p:cNvPr id="46" name="Teardrop 53"/>
          <p:cNvSpPr/>
          <p:nvPr/>
        </p:nvSpPr>
        <p:spPr>
          <a:xfrm rot="2701800">
            <a:off x="5476875" y="3822700"/>
            <a:ext cx="111125" cy="9842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FF"/>
              </a:gs>
              <a:gs pos="100000">
                <a:srgbClr val="93CDDD"/>
              </a:gs>
            </a:gsLst>
            <a:lin ang="8160000"/>
          </a:gradFill>
          <a:ln>
            <a:noFill/>
            <a:prstDash val="solid"/>
          </a:ln>
        </p:spPr>
        <p:txBody>
          <a:bodyPr lIns="96174" tIns="48087" rIns="96174" bIns="48087"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spcBef>
                <a:spcPts val="0"/>
              </a:spcBef>
              <a:spcAft>
                <a:spcPts val="0"/>
              </a:spcAft>
              <a:buFont typeface="StarSymbol"/>
              <a:buNone/>
              <a:defRPr sz="1800"/>
            </a:pPr>
            <a:endParaRPr lang="en-US" sz="1800" dirty="0">
              <a:solidFill>
                <a:srgbClr val="000000"/>
              </a:solidFill>
              <a:latin typeface="Calibri" pitchFamily="18"/>
              <a:ea typeface="Microsoft YaHei" pitchFamily="2"/>
              <a:cs typeface="Mangal" pitchFamily="2"/>
            </a:endParaRPr>
          </a:p>
        </p:txBody>
      </p:sp>
      <p:sp>
        <p:nvSpPr>
          <p:cNvPr id="47" name="Teardrop 54"/>
          <p:cNvSpPr/>
          <p:nvPr/>
        </p:nvSpPr>
        <p:spPr>
          <a:xfrm rot="2701800">
            <a:off x="4670425" y="1914525"/>
            <a:ext cx="111125" cy="9842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FF"/>
              </a:gs>
              <a:gs pos="100000">
                <a:srgbClr val="93CDDD"/>
              </a:gs>
            </a:gsLst>
            <a:lin ang="8160000"/>
          </a:gradFill>
          <a:ln>
            <a:noFill/>
            <a:prstDash val="solid"/>
          </a:ln>
        </p:spPr>
        <p:txBody>
          <a:bodyPr lIns="96174" tIns="48087" rIns="96174" bIns="48087"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spcBef>
                <a:spcPts val="0"/>
              </a:spcBef>
              <a:spcAft>
                <a:spcPts val="0"/>
              </a:spcAft>
              <a:buFont typeface="StarSymbol"/>
              <a:buNone/>
              <a:defRPr sz="1800"/>
            </a:pPr>
            <a:endParaRPr lang="en-US" sz="1800" dirty="0">
              <a:solidFill>
                <a:srgbClr val="000000"/>
              </a:solidFill>
              <a:latin typeface="Calibri" pitchFamily="18"/>
              <a:ea typeface="Microsoft YaHei" pitchFamily="2"/>
              <a:cs typeface="Mangal" pitchFamily="2"/>
            </a:endParaRPr>
          </a:p>
        </p:txBody>
      </p:sp>
      <p:sp>
        <p:nvSpPr>
          <p:cNvPr id="48" name="Teardrop 55"/>
          <p:cNvSpPr/>
          <p:nvPr/>
        </p:nvSpPr>
        <p:spPr>
          <a:xfrm rot="2701800">
            <a:off x="5168900" y="2079625"/>
            <a:ext cx="111125" cy="9842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FF"/>
              </a:gs>
              <a:gs pos="100000">
                <a:srgbClr val="93CDDD"/>
              </a:gs>
            </a:gsLst>
            <a:lin ang="8160000"/>
          </a:gradFill>
          <a:ln>
            <a:noFill/>
            <a:prstDash val="solid"/>
          </a:ln>
        </p:spPr>
        <p:txBody>
          <a:bodyPr lIns="96174" tIns="48087" rIns="96174" bIns="48087"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spcBef>
                <a:spcPts val="0"/>
              </a:spcBef>
              <a:spcAft>
                <a:spcPts val="0"/>
              </a:spcAft>
              <a:buFont typeface="StarSymbol"/>
              <a:buNone/>
              <a:defRPr sz="1800"/>
            </a:pPr>
            <a:endParaRPr lang="en-US" sz="1800" dirty="0">
              <a:solidFill>
                <a:srgbClr val="000000"/>
              </a:solidFill>
              <a:latin typeface="Calibri" pitchFamily="18"/>
              <a:ea typeface="Microsoft YaHei" pitchFamily="2"/>
              <a:cs typeface="Mangal" pitchFamily="2"/>
            </a:endParaRPr>
          </a:p>
        </p:txBody>
      </p:sp>
      <p:sp>
        <p:nvSpPr>
          <p:cNvPr id="49" name="Teardrop 56"/>
          <p:cNvSpPr/>
          <p:nvPr/>
        </p:nvSpPr>
        <p:spPr>
          <a:xfrm rot="2701800">
            <a:off x="5073650" y="3575050"/>
            <a:ext cx="111125" cy="9842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FF"/>
              </a:gs>
              <a:gs pos="100000">
                <a:srgbClr val="93CDDD"/>
              </a:gs>
            </a:gsLst>
            <a:lin ang="8160000"/>
          </a:gradFill>
          <a:ln>
            <a:noFill/>
            <a:prstDash val="solid"/>
          </a:ln>
        </p:spPr>
        <p:txBody>
          <a:bodyPr lIns="96174" tIns="48087" rIns="96174" bIns="48087"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spcBef>
                <a:spcPts val="0"/>
              </a:spcBef>
              <a:spcAft>
                <a:spcPts val="0"/>
              </a:spcAft>
              <a:buFont typeface="StarSymbol"/>
              <a:buNone/>
              <a:defRPr sz="1800"/>
            </a:pPr>
            <a:endParaRPr lang="en-US" sz="1800" dirty="0">
              <a:solidFill>
                <a:srgbClr val="000000"/>
              </a:solidFill>
              <a:latin typeface="Calibri" pitchFamily="18"/>
              <a:ea typeface="Microsoft YaHei" pitchFamily="2"/>
              <a:cs typeface="Mangal" pitchFamily="2"/>
            </a:endParaRPr>
          </a:p>
        </p:txBody>
      </p:sp>
      <p:sp>
        <p:nvSpPr>
          <p:cNvPr id="50" name="Teardrop 57"/>
          <p:cNvSpPr/>
          <p:nvPr/>
        </p:nvSpPr>
        <p:spPr>
          <a:xfrm rot="2701800">
            <a:off x="4830763" y="3987800"/>
            <a:ext cx="111125" cy="9842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FF"/>
              </a:gs>
              <a:gs pos="100000">
                <a:srgbClr val="93CDDD"/>
              </a:gs>
            </a:gsLst>
            <a:lin ang="8160000"/>
          </a:gradFill>
          <a:ln>
            <a:noFill/>
            <a:prstDash val="solid"/>
          </a:ln>
        </p:spPr>
        <p:txBody>
          <a:bodyPr lIns="96174" tIns="48087" rIns="96174" bIns="48087"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spcBef>
                <a:spcPts val="0"/>
              </a:spcBef>
              <a:spcAft>
                <a:spcPts val="0"/>
              </a:spcAft>
              <a:buFont typeface="StarSymbol"/>
              <a:buNone/>
              <a:defRPr sz="1800"/>
            </a:pPr>
            <a:endParaRPr lang="en-US" sz="1800" dirty="0">
              <a:solidFill>
                <a:srgbClr val="000000"/>
              </a:solidFill>
              <a:latin typeface="Calibri" pitchFamily="18"/>
              <a:ea typeface="Microsoft YaHei" pitchFamily="2"/>
              <a:cs typeface="Mangal" pitchFamily="2"/>
            </a:endParaRPr>
          </a:p>
        </p:txBody>
      </p:sp>
      <p:sp>
        <p:nvSpPr>
          <p:cNvPr id="51" name="Teardrop 58"/>
          <p:cNvSpPr/>
          <p:nvPr/>
        </p:nvSpPr>
        <p:spPr>
          <a:xfrm rot="2701800">
            <a:off x="4933950" y="2674938"/>
            <a:ext cx="111125" cy="9842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FFFFFF"/>
              </a:gs>
              <a:gs pos="100000">
                <a:srgbClr val="93CDDD"/>
              </a:gs>
            </a:gsLst>
            <a:lin ang="8160000"/>
          </a:gradFill>
          <a:ln>
            <a:noFill/>
            <a:prstDash val="solid"/>
          </a:ln>
        </p:spPr>
        <p:txBody>
          <a:bodyPr lIns="96174" tIns="48087" rIns="96174" bIns="48087"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spcBef>
                <a:spcPts val="0"/>
              </a:spcBef>
              <a:spcAft>
                <a:spcPts val="0"/>
              </a:spcAft>
              <a:buFont typeface="StarSymbol"/>
              <a:buNone/>
              <a:defRPr sz="1800"/>
            </a:pPr>
            <a:endParaRPr lang="en-US" sz="1800" dirty="0">
              <a:solidFill>
                <a:srgbClr val="000000"/>
              </a:solidFill>
              <a:latin typeface="Calibri" pitchFamily="18"/>
              <a:ea typeface="Microsoft YaHei" pitchFamily="2"/>
              <a:cs typeface="Mangal" pitchFamily="2"/>
            </a:endParaRPr>
          </a:p>
        </p:txBody>
      </p:sp>
      <p:sp>
        <p:nvSpPr>
          <p:cNvPr id="52" name="Freeform 50"/>
          <p:cNvSpPr/>
          <p:nvPr/>
        </p:nvSpPr>
        <p:spPr>
          <a:xfrm>
            <a:off x="4297478" y="5745790"/>
            <a:ext cx="413682" cy="354616"/>
          </a:xfrm>
          <a:custGeom>
            <a:avLst/>
            <a:gdLst>
              <a:gd name="f0" fmla="val 0"/>
              <a:gd name="f1" fmla="val 390525"/>
              <a:gd name="f2" fmla="val 328612"/>
              <a:gd name="f3" fmla="val 119063"/>
              <a:gd name="f4" fmla="val 61912"/>
              <a:gd name="f5" fmla="val 7938"/>
              <a:gd name="f6" fmla="val 73025"/>
              <a:gd name="f7" fmla="val 20742"/>
              <a:gd name="f8" fmla="val 81943"/>
              <a:gd name="f9" fmla="val 23813"/>
              <a:gd name="f10" fmla="val 95250"/>
              <a:gd name="f11" fmla="val 26071"/>
              <a:gd name="f12" fmla="val 105033"/>
              <a:gd name="f13" fmla="val 14288"/>
              <a:gd name="f14" fmla="val 123825"/>
              <a:gd name="f15" fmla="val 20163"/>
              <a:gd name="f16" fmla="val 147326"/>
              <a:gd name="f17" fmla="val 21385"/>
              <a:gd name="f18" fmla="val 140663"/>
              <a:gd name="f19" fmla="val 166687"/>
              <a:gd name="f20" fmla="val 11646"/>
              <a:gd name="f21" fmla="val 176373"/>
              <a:gd name="f22" fmla="val 4763"/>
              <a:gd name="f23" fmla="val 195262"/>
              <a:gd name="f24" fmla="val 223837"/>
              <a:gd name="f25" fmla="val 15875"/>
              <a:gd name="f26" fmla="val 228600"/>
              <a:gd name="f27" fmla="val 14873"/>
              <a:gd name="f28" fmla="val 235340"/>
              <a:gd name="f29" fmla="val 19050"/>
              <a:gd name="f30" fmla="val 238125"/>
              <a:gd name="f31" fmla="val 33338"/>
              <a:gd name="f32" fmla="val 247650"/>
              <a:gd name="f33" fmla="val 34925"/>
              <a:gd name="f34" fmla="val 252412"/>
              <a:gd name="f35" fmla="val 34964"/>
              <a:gd name="f36" fmla="val 258017"/>
              <a:gd name="f37" fmla="val 38100"/>
              <a:gd name="f38" fmla="val 261937"/>
              <a:gd name="f39" fmla="val 41676"/>
              <a:gd name="f40" fmla="val 266407"/>
              <a:gd name="f41" fmla="val 47268"/>
              <a:gd name="f42" fmla="val 268902"/>
              <a:gd name="f43" fmla="val 52388"/>
              <a:gd name="f44" fmla="val 271462"/>
              <a:gd name="f45" fmla="val 70715"/>
              <a:gd name="f46" fmla="val 280626"/>
              <a:gd name="f47" fmla="val 105668"/>
              <a:gd name="f48" fmla="val 279769"/>
              <a:gd name="f49" fmla="val 280987"/>
              <a:gd name="f50" fmla="val 151225"/>
              <a:gd name="f51" fmla="val 291709"/>
              <a:gd name="f52" fmla="val 111636"/>
              <a:gd name="f53" fmla="val 161925"/>
              <a:gd name="f54" fmla="val 174724"/>
              <a:gd name="f55" fmla="val 187325"/>
              <a:gd name="f56" fmla="val 284162"/>
              <a:gd name="f57" fmla="val 200025"/>
              <a:gd name="f58" fmla="val 285750"/>
              <a:gd name="f59" fmla="val 209550"/>
              <a:gd name="f60" fmla="val 219439"/>
              <a:gd name="f61" fmla="val 284041"/>
              <a:gd name="f62" fmla="val 234030"/>
              <a:gd name="f63" fmla="val 279177"/>
              <a:gd name="f64" fmla="val 237242"/>
              <a:gd name="f65" fmla="val 272403"/>
              <a:gd name="f66" fmla="val 242888"/>
              <a:gd name="f67" fmla="val 247840"/>
              <a:gd name="f68" fmla="val 270637"/>
              <a:gd name="f69" fmla="val 252252"/>
              <a:gd name="f70" fmla="val 275240"/>
              <a:gd name="f71" fmla="val 257175"/>
              <a:gd name="f72" fmla="val 276225"/>
              <a:gd name="f73" fmla="val 268182"/>
              <a:gd name="f74" fmla="val 278426"/>
              <a:gd name="f75" fmla="val 279400"/>
              <a:gd name="f76" fmla="val 290513"/>
              <a:gd name="f77" fmla="val 295275"/>
              <a:gd name="f78" fmla="val 282575"/>
              <a:gd name="f79" fmla="val 299930"/>
              <a:gd name="f80" fmla="val 284532"/>
              <a:gd name="f81" fmla="val 304800"/>
              <a:gd name="f82" fmla="val 312653"/>
              <a:gd name="f83" fmla="val 287713"/>
              <a:gd name="f84" fmla="val 321034"/>
              <a:gd name="f85" fmla="val 287670"/>
              <a:gd name="f86" fmla="val 328613"/>
              <a:gd name="f87" fmla="val 290512"/>
              <a:gd name="f88" fmla="val 333972"/>
              <a:gd name="f89" fmla="val 292522"/>
              <a:gd name="f90" fmla="val 338138"/>
              <a:gd name="f91" fmla="val 296862"/>
              <a:gd name="f92" fmla="val 342900"/>
              <a:gd name="f93" fmla="val 300037"/>
              <a:gd name="f94" fmla="val 346075"/>
              <a:gd name="f95" fmla="val 347955"/>
              <a:gd name="f96" fmla="val 310749"/>
              <a:gd name="f97" fmla="val 352425"/>
              <a:gd name="f98" fmla="val 314325"/>
              <a:gd name="f99" fmla="val 356345"/>
              <a:gd name="f100" fmla="val 317461"/>
              <a:gd name="f101" fmla="val 362223"/>
              <a:gd name="f102" fmla="val 316842"/>
              <a:gd name="f103" fmla="val 366713"/>
              <a:gd name="f104" fmla="val 319087"/>
              <a:gd name="f105" fmla="val 371832"/>
              <a:gd name="f106" fmla="val 321647"/>
              <a:gd name="f107" fmla="val 376238"/>
              <a:gd name="f108" fmla="val 325437"/>
              <a:gd name="f109" fmla="val 381000"/>
              <a:gd name="f110" fmla="val 393701"/>
              <a:gd name="f111" fmla="val 290515"/>
              <a:gd name="f112" fmla="val 338136"/>
              <a:gd name="f113" fmla="val 290381"/>
              <a:gd name="f114" fmla="val 384175"/>
              <a:gd name="f115" fmla="val 385763"/>
              <a:gd name="f116" fmla="val 383095"/>
              <a:gd name="f117" fmla="val 252313"/>
              <a:gd name="f118" fmla="val 242887"/>
              <a:gd name="f119" fmla="val 376371"/>
              <a:gd name="f120" fmla="val 222057"/>
              <a:gd name="f121" fmla="val 370912"/>
              <a:gd name="f122" fmla="val 231690"/>
              <a:gd name="f123" fmla="val 204787"/>
              <a:gd name="f124" fmla="val 383010"/>
              <a:gd name="f125" fmla="val 199428"/>
              <a:gd name="f126" fmla="val 387350"/>
              <a:gd name="f127" fmla="val 190500"/>
              <a:gd name="f128" fmla="val 188912"/>
              <a:gd name="f129" fmla="val 380728"/>
              <a:gd name="f130" fmla="val 187982"/>
              <a:gd name="f131" fmla="val 185737"/>
              <a:gd name="f132" fmla="val 371118"/>
              <a:gd name="f133" fmla="val 183177"/>
              <a:gd name="f134" fmla="val 367665"/>
              <a:gd name="f135" fmla="val 176529"/>
              <a:gd name="f136" fmla="val 361950"/>
              <a:gd name="f137" fmla="val 176212"/>
              <a:gd name="f138" fmla="val 338122"/>
              <a:gd name="f139" fmla="val 174888"/>
              <a:gd name="f140" fmla="val 314288"/>
              <a:gd name="f141" fmla="val 178908"/>
              <a:gd name="f142" fmla="val 180975"/>
              <a:gd name="f143" fmla="val 259898"/>
              <a:gd name="f144" fmla="val 183637"/>
              <a:gd name="f145" fmla="val 255149"/>
              <a:gd name="f146" fmla="val 185190"/>
              <a:gd name="f147" fmla="val 192346"/>
              <a:gd name="f148" fmla="val 178415"/>
              <a:gd name="f149" fmla="val 209870"/>
              <a:gd name="f150" fmla="val 179006"/>
              <a:gd name="f151" fmla="val 176213"/>
              <a:gd name="f152" fmla="val 171450"/>
              <a:gd name="f153" fmla="val 184150"/>
              <a:gd name="f154" fmla="val 165475"/>
              <a:gd name="f155" fmla="val 184525"/>
              <a:gd name="f156" fmla="val 158375"/>
              <a:gd name="f157" fmla="val 177425"/>
              <a:gd name="f158" fmla="val 156338"/>
              <a:gd name="f159" fmla="val 171639"/>
              <a:gd name="f160" fmla="val 157163"/>
              <a:gd name="f161" fmla="val 158641"/>
              <a:gd name="f162" fmla="val 157821"/>
              <a:gd name="f163" fmla="val 176507"/>
              <a:gd name="f164" fmla="val 143474"/>
              <a:gd name="f165" fmla="val 138112"/>
              <a:gd name="f166" fmla="val 184639"/>
              <a:gd name="f167" fmla="val 133715"/>
              <a:gd name="f168" fmla="val 128587"/>
              <a:gd name="f169" fmla="val 119062"/>
              <a:gd name="f170" fmla="val 182985"/>
              <a:gd name="f171" fmla="val 114897"/>
              <a:gd name="f172" fmla="val 109537"/>
              <a:gd name="f173" fmla="val 178133"/>
              <a:gd name="f174" fmla="val 101958"/>
              <a:gd name="f175" fmla="val 177444"/>
              <a:gd name="f176" fmla="val 93725"/>
              <a:gd name="f177" fmla="val 85725"/>
              <a:gd name="f178" fmla="val 174267"/>
              <a:gd name="f179" fmla="val 73075"/>
              <a:gd name="f180" fmla="val 176203"/>
              <a:gd name="f181" fmla="val 59508"/>
              <a:gd name="f182" fmla="val 47625"/>
              <a:gd name="f183" fmla="val 169324"/>
              <a:gd name="f184" fmla="val 42311"/>
              <a:gd name="f185" fmla="val 41275"/>
              <a:gd name="f186" fmla="val 150575"/>
              <a:gd name="f187" fmla="val 18339"/>
              <a:gd name="f188" fmla="val 152483"/>
              <a:gd name="f189" fmla="val 14314"/>
              <a:gd name="f190" fmla="val 4762"/>
            </a:gdLst>
            <a:ahLst/>
            <a:cxnLst>
              <a:cxn ang="3cd4">
                <a:pos x="hc" y="t"/>
              </a:cxn>
              <a:cxn ang="0">
                <a:pos x="r" y="vc"/>
              </a:cxn>
              <a:cxn ang="cd4">
                <a:pos x="hc" y="b"/>
              </a:cxn>
              <a:cxn ang="cd2">
                <a:pos x="l" y="vc"/>
              </a:cxn>
            </a:cxnLst>
            <a:rect l="l" t="t" r="r" b="b"/>
            <a:pathLst>
              <a:path w="390525" h="328612">
                <a:moveTo>
                  <a:pt x="f3" y="f0"/>
                </a:moveTo>
                <a:lnTo>
                  <a:pt x="f0" y="f4"/>
                </a:lnTo>
                <a:cubicBezTo>
                  <a:pt x="f5" y="f6"/>
                  <a:pt x="f7" y="f8"/>
                  <a:pt x="f9" y="f10"/>
                </a:cubicBezTo>
                <a:cubicBezTo>
                  <a:pt x="f11" y="f12"/>
                  <a:pt x="f13" y="f14"/>
                  <a:pt x="f13" y="f14"/>
                </a:cubicBezTo>
                <a:cubicBezTo>
                  <a:pt x="f15" y="f16"/>
                  <a:pt x="f17" y="f18"/>
                  <a:pt x="f13" y="f19"/>
                </a:cubicBezTo>
                <a:cubicBezTo>
                  <a:pt x="f20" y="f21"/>
                  <a:pt x="f22" y="f23"/>
                  <a:pt x="f22" y="f23"/>
                </a:cubicBezTo>
                <a:lnTo>
                  <a:pt x="f13" y="f24"/>
                </a:lnTo>
                <a:cubicBezTo>
                  <a:pt x="f25" y="f26"/>
                  <a:pt x="f27" y="f28"/>
                  <a:pt x="f29" y="f30"/>
                </a:cubicBezTo>
                <a:lnTo>
                  <a:pt x="f31" y="f32"/>
                </a:lnTo>
                <a:cubicBezTo>
                  <a:pt x="f33" y="f34"/>
                  <a:pt x="f35" y="f36"/>
                  <a:pt x="f37" y="f38"/>
                </a:cubicBezTo>
                <a:cubicBezTo>
                  <a:pt x="f39" y="f40"/>
                  <a:pt x="f41" y="f42"/>
                  <a:pt x="f43" y="f44"/>
                </a:cubicBezTo>
                <a:cubicBezTo>
                  <a:pt x="f45" y="f46"/>
                  <a:pt x="f47" y="f48"/>
                  <a:pt x="f3" y="f49"/>
                </a:cubicBezTo>
                <a:cubicBezTo>
                  <a:pt x="f50" y="f51"/>
                  <a:pt x="f52" y="f49"/>
                  <a:pt x="f53" y="f49"/>
                </a:cubicBezTo>
                <a:cubicBezTo>
                  <a:pt x="f54" y="f49"/>
                  <a:pt x="f55" y="f56"/>
                  <a:pt x="f57" y="f58"/>
                </a:cubicBezTo>
                <a:cubicBezTo>
                  <a:pt x="f59" y="f56"/>
                  <a:pt x="f60" y="f61"/>
                  <a:pt x="f26" y="f49"/>
                </a:cubicBezTo>
                <a:cubicBezTo>
                  <a:pt x="f62" y="f63"/>
                  <a:pt x="f64" y="f65"/>
                  <a:pt x="f66" y="f44"/>
                </a:cubicBezTo>
                <a:cubicBezTo>
                  <a:pt x="f67" y="f68"/>
                  <a:pt x="f69" y="f70"/>
                  <a:pt x="f71" y="f72"/>
                </a:cubicBezTo>
                <a:cubicBezTo>
                  <a:pt x="f73" y="f74"/>
                  <a:pt x="f75" y="f75"/>
                  <a:pt x="f76" y="f49"/>
                </a:cubicBezTo>
                <a:cubicBezTo>
                  <a:pt x="f77" y="f78"/>
                  <a:pt x="f79" y="f80"/>
                  <a:pt x="f81" y="f58"/>
                </a:cubicBezTo>
                <a:cubicBezTo>
                  <a:pt x="f82" y="f83"/>
                  <a:pt x="f84" y="f85"/>
                  <a:pt x="f86" y="f87"/>
                </a:cubicBezTo>
                <a:cubicBezTo>
                  <a:pt x="f88" y="f89"/>
                  <a:pt x="f90" y="f91"/>
                  <a:pt x="f92" y="f93"/>
                </a:cubicBezTo>
                <a:cubicBezTo>
                  <a:pt x="f94" y="f81"/>
                  <a:pt x="f95" y="f96"/>
                  <a:pt x="f97" y="f98"/>
                </a:cubicBezTo>
                <a:cubicBezTo>
                  <a:pt x="f99" y="f100"/>
                  <a:pt x="f101" y="f102"/>
                  <a:pt x="f103" y="f104"/>
                </a:cubicBezTo>
                <a:cubicBezTo>
                  <a:pt x="f105" y="f106"/>
                  <a:pt x="f107" y="f108"/>
                  <a:pt x="f109" y="f2"/>
                </a:cubicBezTo>
                <a:cubicBezTo>
                  <a:pt x="f110" y="f111"/>
                  <a:pt x="f109" y="f112"/>
                  <a:pt x="f109" y="f93"/>
                </a:cubicBezTo>
                <a:cubicBezTo>
                  <a:pt x="f109" y="f113"/>
                  <a:pt x="f114" y="f49"/>
                  <a:pt x="f115" y="f44"/>
                </a:cubicBezTo>
                <a:cubicBezTo>
                  <a:pt x="f114" y="f38"/>
                  <a:pt x="f116" y="f117"/>
                  <a:pt x="f109" y="f118"/>
                </a:cubicBezTo>
                <a:cubicBezTo>
                  <a:pt x="f119" y="f120"/>
                  <a:pt x="f121" y="f122"/>
                  <a:pt x="f109" y="f123"/>
                </a:cubicBezTo>
                <a:cubicBezTo>
                  <a:pt x="f124" y="f125"/>
                  <a:pt x="f126" y="f23"/>
                  <a:pt x="f1" y="f127"/>
                </a:cubicBezTo>
                <a:cubicBezTo>
                  <a:pt x="f115" y="f128"/>
                  <a:pt x="f129" y="f130"/>
                  <a:pt x="f107" y="f131"/>
                </a:cubicBezTo>
                <a:cubicBezTo>
                  <a:pt x="f132" y="f133"/>
                  <a:pt x="f134" y="f135"/>
                  <a:pt x="f136" y="f137"/>
                </a:cubicBezTo>
                <a:cubicBezTo>
                  <a:pt x="f138" y="f139"/>
                  <a:pt x="f140" y="f141"/>
                  <a:pt x="f76" y="f142"/>
                </a:cubicBezTo>
                <a:cubicBezTo>
                  <a:pt x="f143" y="f144"/>
                  <a:pt x="f145" y="f146"/>
                  <a:pt x="f26" y="f127"/>
                </a:cubicBezTo>
                <a:cubicBezTo>
                  <a:pt x="f147" y="f148"/>
                  <a:pt x="f149" y="f150"/>
                  <a:pt x="f151" y="f131"/>
                </a:cubicBezTo>
                <a:cubicBezTo>
                  <a:pt x="f152" y="f153"/>
                  <a:pt x="f154" y="f155"/>
                  <a:pt x="f53" y="f142"/>
                </a:cubicBezTo>
                <a:cubicBezTo>
                  <a:pt x="f156" y="f157"/>
                  <a:pt x="f158" y="f159"/>
                  <a:pt x="f160" y="f19"/>
                </a:cubicBezTo>
                <a:cubicBezTo>
                  <a:pt x="f161" y="f162"/>
                  <a:pt x="f163" y="f164"/>
                  <a:pt x="f142" y="f165"/>
                </a:cubicBezTo>
                <a:cubicBezTo>
                  <a:pt x="f166" y="f167"/>
                  <a:pt x="f55" y="f168"/>
                  <a:pt x="f127" y="f14"/>
                </a:cubicBezTo>
                <a:cubicBezTo>
                  <a:pt x="f55" y="f169"/>
                  <a:pt x="f170" y="f171"/>
                  <a:pt x="f142" y="f172"/>
                </a:cubicBezTo>
                <a:cubicBezTo>
                  <a:pt x="f173" y="f174"/>
                  <a:pt x="f175" y="f176"/>
                  <a:pt x="f151" y="f177"/>
                </a:cubicBezTo>
                <a:cubicBezTo>
                  <a:pt x="f178" y="f179"/>
                  <a:pt x="f180" y="f181"/>
                  <a:pt x="f152" y="f182"/>
                </a:cubicBezTo>
                <a:cubicBezTo>
                  <a:pt x="f183" y="f184"/>
                  <a:pt x="f53" y="f185"/>
                  <a:pt x="f160" y="f37"/>
                </a:cubicBezTo>
                <a:cubicBezTo>
                  <a:pt x="f186" y="f187"/>
                  <a:pt x="f188" y="f189"/>
                  <a:pt x="f14" y="f190"/>
                </a:cubicBezTo>
                <a:lnTo>
                  <a:pt x="f3" y="f0"/>
                </a:lnTo>
                <a:close/>
              </a:path>
            </a:pathLst>
          </a:custGeom>
          <a:gradFill>
            <a:gsLst>
              <a:gs pos="0">
                <a:srgbClr val="785A00"/>
              </a:gs>
              <a:gs pos="100000">
                <a:srgbClr val="CC9900"/>
              </a:gs>
            </a:gsLst>
            <a:path path="circle">
              <a:fillToRect l="70000" t="30000" r="30000" b="70000"/>
            </a:path>
          </a:gradFill>
          <a:ln>
            <a:noFill/>
            <a:prstDash val="solid"/>
          </a:ln>
        </p:spPr>
        <p:txBody>
          <a:bodyPr lIns="96174" tIns="48087" rIns="96174" bIns="48087"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spcBef>
                <a:spcPts val="0"/>
              </a:spcBef>
              <a:spcAft>
                <a:spcPts val="0"/>
              </a:spcAft>
              <a:buFont typeface="StarSymbol"/>
              <a:buNone/>
              <a:defRPr sz="1800"/>
            </a:pPr>
            <a:endParaRPr lang="en-US" sz="1800" dirty="0">
              <a:solidFill>
                <a:srgbClr val="000000"/>
              </a:solidFill>
              <a:latin typeface="Calibri" pitchFamily="18"/>
              <a:ea typeface="Microsoft YaHei" pitchFamily="2"/>
              <a:cs typeface="Mangal" pitchFamily="2"/>
            </a:endParaRPr>
          </a:p>
        </p:txBody>
      </p:sp>
      <p:sp>
        <p:nvSpPr>
          <p:cNvPr id="53" name="Freeform 59"/>
          <p:cNvSpPr/>
          <p:nvPr/>
        </p:nvSpPr>
        <p:spPr>
          <a:xfrm>
            <a:off x="5927725" y="5205413"/>
            <a:ext cx="488950" cy="571500"/>
          </a:xfrm>
          <a:custGeom>
            <a:avLst/>
            <a:gdLst>
              <a:gd name="f0" fmla="val 0"/>
              <a:gd name="f1" fmla="val 462017"/>
              <a:gd name="f2" fmla="val 528638"/>
              <a:gd name="f3" fmla="val 114355"/>
              <a:gd name="f4" fmla="val 119063"/>
              <a:gd name="f5" fmla="val 101655"/>
              <a:gd name="f6" fmla="val 112713"/>
              <a:gd name="f7" fmla="val 88720"/>
              <a:gd name="f8" fmla="val 106812"/>
              <a:gd name="f9" fmla="val 76255"/>
              <a:gd name="f10" fmla="val 100013"/>
              <a:gd name="f11" fmla="val 61777"/>
              <a:gd name="f12" fmla="val 92116"/>
              <a:gd name="f13" fmla="val 63900"/>
              <a:gd name="f14" fmla="val 88428"/>
              <a:gd name="f15" fmla="val 47680"/>
              <a:gd name="f16" fmla="val 85725"/>
              <a:gd name="f17" fmla="val 33500"/>
              <a:gd name="f18" fmla="val 83362"/>
              <a:gd name="f19" fmla="val 19105"/>
              <a:gd name="f20" fmla="val 82550"/>
              <a:gd name="f21" fmla="val 4817"/>
              <a:gd name="f22" fmla="val 80963"/>
              <a:gd name="f23" fmla="val 3230"/>
              <a:gd name="f24" fmla="val 76200"/>
              <a:gd name="f25" fmla="val -499"/>
              <a:gd name="f26" fmla="val 71665"/>
              <a:gd name="f27" fmla="val 55"/>
              <a:gd name="f28" fmla="val 66675"/>
              <a:gd name="f29" fmla="val 3736"/>
              <a:gd name="f30" fmla="val 33549"/>
              <a:gd name="f31" fmla="val 12017"/>
              <a:gd name="f32" fmla="val 36476"/>
              <a:gd name="f33" fmla="val 38155"/>
              <a:gd name="f34" fmla="val 19050"/>
              <a:gd name="f35" fmla="val 52442"/>
              <a:gd name="f36" fmla="val 9525"/>
              <a:gd name="f37" fmla="val 66730"/>
              <a:gd name="f38" fmla="val 71492"/>
              <a:gd name="f39" fmla="val 1588"/>
              <a:gd name="f40" fmla="val 77467"/>
              <a:gd name="f41" fmla="val 1213"/>
              <a:gd name="f42" fmla="val 81017"/>
              <a:gd name="f43" fmla="val 4763"/>
              <a:gd name="f44" fmla="val 89112"/>
              <a:gd name="f45" fmla="val 12858"/>
              <a:gd name="f46" fmla="val 88653"/>
              <a:gd name="f47" fmla="val 32460"/>
              <a:gd name="f48" fmla="val 100067"/>
              <a:gd name="f49" fmla="val 33338"/>
              <a:gd name="f50" fmla="val 173172"/>
              <a:gd name="f51" fmla="val 38961"/>
              <a:gd name="f52" fmla="val 141489"/>
              <a:gd name="f53" fmla="val 35172"/>
              <a:gd name="f54" fmla="val 195317"/>
              <a:gd name="f55" fmla="val 42863"/>
              <a:gd name="f56" fmla="val 200080"/>
              <a:gd name="f57" fmla="val 44450"/>
              <a:gd name="f58" fmla="val 205428"/>
              <a:gd name="f59" fmla="val 44840"/>
              <a:gd name="f60" fmla="val 209605"/>
              <a:gd name="f61" fmla="val 47625"/>
              <a:gd name="f62" fmla="val 236948"/>
              <a:gd name="f63" fmla="val 65853"/>
              <a:gd name="f64" fmla="val 214677"/>
              <a:gd name="f65" fmla="val 55232"/>
              <a:gd name="f66" fmla="val 228655"/>
              <a:gd name="f67" fmla="val 238849"/>
              <a:gd name="f68" fmla="val 91491"/>
              <a:gd name="f69" fmla="val 242249"/>
              <a:gd name="f70" fmla="val 90257"/>
              <a:gd name="f71" fmla="val 257230"/>
              <a:gd name="f72" fmla="val 95250"/>
              <a:gd name="f73" fmla="val 266755"/>
              <a:gd name="f74" fmla="val 101600"/>
              <a:gd name="f75" fmla="val 279455"/>
              <a:gd name="f76" fmla="val 104775"/>
              <a:gd name="f77" fmla="val 285805"/>
              <a:gd name="f78" fmla="val 114300"/>
              <a:gd name="f79" fmla="val 298114"/>
              <a:gd name="f80" fmla="val 132765"/>
              <a:gd name="f81" fmla="val 289900"/>
              <a:gd name="f82" fmla="val 126778"/>
              <a:gd name="f83" fmla="val 309617"/>
              <a:gd name="f84" fmla="val 133350"/>
              <a:gd name="f85" fmla="val 366767"/>
              <a:gd name="f86" fmla="val 171450"/>
              <a:gd name="f87" fmla="val 381055"/>
              <a:gd name="f88" fmla="val 180975"/>
              <a:gd name="f89" fmla="val 395342"/>
              <a:gd name="f90" fmla="val 190500"/>
              <a:gd name="f91" fmla="val 410436"/>
              <a:gd name="f92" fmla="val 213142"/>
              <a:gd name="f93" fmla="val 399437"/>
              <a:gd name="f94" fmla="val 202979"/>
              <a:gd name="f95" fmla="val 433442"/>
              <a:gd name="f96" fmla="val 214313"/>
              <a:gd name="f97" fmla="val 447730"/>
              <a:gd name="f98" fmla="val 219075"/>
              <a:gd name="f99" fmla="val 450905"/>
              <a:gd name="f100" fmla="val 223838"/>
              <a:gd name="f101" fmla="val 456737"/>
              <a:gd name="f102" fmla="val 227663"/>
              <a:gd name="f103" fmla="val 457255"/>
              <a:gd name="f104" fmla="val 233363"/>
              <a:gd name="f105" fmla="val 458012"/>
              <a:gd name="f106" fmla="val 241695"/>
              <a:gd name="f107" fmla="val 454130"/>
              <a:gd name="f108" fmla="val 272950"/>
              <a:gd name="f109" fmla="val 285750"/>
              <a:gd name="f110" fmla="val 445170"/>
              <a:gd name="f111" fmla="val 290870"/>
              <a:gd name="f112" fmla="val 441380"/>
              <a:gd name="f113" fmla="val 295275"/>
              <a:gd name="f114" fmla="val 438205"/>
              <a:gd name="f115" fmla="val 300038"/>
              <a:gd name="f116" fmla="val 439792"/>
              <a:gd name="f117" fmla="val 309563"/>
              <a:gd name="f118" fmla="val 440625"/>
              <a:gd name="f119" fmla="val 319245"/>
              <a:gd name="f120" fmla="val 442967"/>
              <a:gd name="f121" fmla="val 328613"/>
              <a:gd name="f122" fmla="val 445402"/>
              <a:gd name="f123" fmla="val 338353"/>
              <a:gd name="f124" fmla="val 452492"/>
              <a:gd name="f125" fmla="val 357188"/>
              <a:gd name="f126" fmla="val 454080"/>
              <a:gd name="f127" fmla="val 371475"/>
              <a:gd name="f128" fmla="val 454892"/>
              <a:gd name="f129" fmla="val 385870"/>
              <a:gd name="f130" fmla="val 400050"/>
              <a:gd name="f131" fmla="val 458080"/>
              <a:gd name="f132" fmla="val 405002"/>
              <a:gd name="f133" fmla="val 409318"/>
              <a:gd name="f134" fmla="val 414338"/>
              <a:gd name="f135" fmla="val 428713"/>
              <a:gd name="f136" fmla="val 460074"/>
              <a:gd name="f137" fmla="val 443104"/>
              <a:gd name="f138" fmla="val 457200"/>
              <a:gd name="f139" fmla="val 455286"/>
              <a:gd name="f140" fmla="val 467045"/>
              <a:gd name="f141" fmla="val 456084"/>
              <a:gd name="f142" fmla="val 480206"/>
              <a:gd name="f143" fmla="val 485775"/>
              <a:gd name="f144" fmla="val 488950"/>
              <a:gd name="f145" fmla="val 438703"/>
              <a:gd name="f146" fmla="val 493045"/>
              <a:gd name="f147" fmla="val 495300"/>
              <a:gd name="f148" fmla="val 424127"/>
              <a:gd name="f149" fmla="val 499292"/>
              <a:gd name="f150" fmla="val 392666"/>
              <a:gd name="f151" fmla="val 503580"/>
              <a:gd name="f152" fmla="val 385817"/>
              <a:gd name="f153" fmla="val 504825"/>
              <a:gd name="f154" fmla="val 373518"/>
              <a:gd name="f155" fmla="val 507061"/>
              <a:gd name="f156" fmla="val 343192"/>
              <a:gd name="f157" fmla="val 512605"/>
              <a:gd name="f158" fmla="val 333430"/>
              <a:gd name="f159" fmla="val 519113"/>
              <a:gd name="f160" fmla="val 319142"/>
              <a:gd name="f161" fmla="val 314380"/>
              <a:gd name="f162" fmla="val 527050"/>
              <a:gd name="f163" fmla="val 309243"/>
              <a:gd name="f164" fmla="val 526313"/>
              <a:gd name="f165" fmla="val 304855"/>
              <a:gd name="f166" fmla="val 523875"/>
              <a:gd name="f167" fmla="val 294848"/>
              <a:gd name="f168" fmla="val 518315"/>
              <a:gd name="f169" fmla="val 287140"/>
              <a:gd name="f170" fmla="val 508445"/>
              <a:gd name="f171" fmla="val 276280"/>
              <a:gd name="f172" fmla="val 261992"/>
              <a:gd name="f173" fmla="val 500063"/>
              <a:gd name="f174" fmla="val 260405"/>
              <a:gd name="f175" fmla="val 254312"/>
              <a:gd name="f176" fmla="val 489860"/>
              <a:gd name="f177" fmla="val 263884"/>
              <a:gd name="f178" fmla="val 476460"/>
              <a:gd name="f179" fmla="val 466725"/>
              <a:gd name="f180" fmla="val 287392"/>
              <a:gd name="f181" fmla="val 461963"/>
              <a:gd name="f182" fmla="val 291392"/>
              <a:gd name="f183" fmla="val 457390"/>
              <a:gd name="f184" fmla="val 290567"/>
              <a:gd name="f185" fmla="val 452438"/>
              <a:gd name="f186" fmla="val 289626"/>
              <a:gd name="f187" fmla="val 446792"/>
              <a:gd name="f188" fmla="val 283602"/>
              <a:gd name="f189" fmla="val 443270"/>
              <a:gd name="f190" fmla="val 281042"/>
              <a:gd name="f191" fmla="val 438150"/>
              <a:gd name="f192" fmla="val 275600"/>
              <a:gd name="f193" fmla="val 427266"/>
              <a:gd name="f194" fmla="val 274233"/>
              <a:gd name="f195" fmla="val 410914"/>
              <a:gd name="f196" fmla="val 271517"/>
              <a:gd name="f197" fmla="val 270299"/>
              <a:gd name="f198" fmla="val 395180"/>
              <a:gd name="f199" fmla="val 268342"/>
              <a:gd name="f200" fmla="val 390525"/>
              <a:gd name="f201" fmla="val 385763"/>
              <a:gd name="f202" fmla="val 381000"/>
              <a:gd name="f203" fmla="val 268381"/>
              <a:gd name="f204" fmla="val 375395"/>
              <a:gd name="f205" fmla="val 278231"/>
              <a:gd name="f206" fmla="val 363082"/>
              <a:gd name="f207" fmla="val 290680"/>
              <a:gd name="f208" fmla="val 360325"/>
              <a:gd name="f209" fmla="val 300092"/>
              <a:gd name="f210" fmla="val 298505"/>
              <a:gd name="f211" fmla="val 350838"/>
              <a:gd name="f212" fmla="val 297211"/>
              <a:gd name="f213" fmla="val 344407"/>
              <a:gd name="f214" fmla="val 295330"/>
              <a:gd name="f215" fmla="val 338138"/>
              <a:gd name="f216" fmla="val 292445"/>
              <a:gd name="f217" fmla="val 328521"/>
              <a:gd name="f218" fmla="val 285847"/>
              <a:gd name="f219" fmla="val 309396"/>
              <a:gd name="f220" fmla="val 293051"/>
              <a:gd name="f221" fmla="val 278504"/>
              <a:gd name="f222" fmla="val 276225"/>
              <a:gd name="f223" fmla="val 298880"/>
              <a:gd name="f224" fmla="val 272675"/>
              <a:gd name="f225" fmla="val 273050"/>
              <a:gd name="f226" fmla="val 271463"/>
              <a:gd name="f227" fmla="val 308030"/>
              <a:gd name="f228" fmla="val 266700"/>
              <a:gd name="f229" fmla="val 307937"/>
              <a:gd name="f230" fmla="val 261138"/>
              <a:gd name="f231" fmla="val 257175"/>
              <a:gd name="f232" fmla="val 282368"/>
              <a:gd name="f233" fmla="val 228262"/>
              <a:gd name="f234" fmla="val 285467"/>
              <a:gd name="f235" fmla="val 231662"/>
              <a:gd name="f236" fmla="val 252467"/>
              <a:gd name="f237" fmla="val 246196"/>
              <a:gd name="f238" fmla="val 199523"/>
              <a:gd name="f239" fmla="val 233417"/>
              <a:gd name="f240" fmla="val 195263"/>
              <a:gd name="f241" fmla="val 204842"/>
              <a:gd name="f242" fmla="val 185738"/>
              <a:gd name="f243" fmla="val 179444"/>
              <a:gd name="f244" fmla="val 147640"/>
              <a:gd name="f245" fmla="val 212777"/>
              <a:gd name="f246" fmla="val 193672"/>
              <a:gd name="f247" fmla="val 181030"/>
              <a:gd name="f248" fmla="val 161925"/>
              <a:gd name="f249" fmla="val 176983"/>
              <a:gd name="f250" fmla="val 157878"/>
              <a:gd name="f251" fmla="val 175974"/>
              <a:gd name="f252" fmla="val 151214"/>
              <a:gd name="f253" fmla="val 171505"/>
              <a:gd name="f254" fmla="val 147638"/>
              <a:gd name="f255" fmla="val 167585"/>
              <a:gd name="f256" fmla="val 144502"/>
              <a:gd name="f257" fmla="val 161831"/>
              <a:gd name="f258" fmla="val 144853"/>
              <a:gd name="f259" fmla="val 157217"/>
              <a:gd name="f260" fmla="val 142875"/>
              <a:gd name="f261" fmla="val 116030"/>
              <a:gd name="f262" fmla="val 125223"/>
              <a:gd name="f263" fmla="val 157380"/>
              <a:gd name="f264" fmla="val 139754"/>
              <a:gd name="f265" fmla="val 123880"/>
              <a:gd name="f266" fmla="val 128588"/>
              <a:gd name="f267" fmla="val 119117"/>
              <a:gd name="f268" fmla="val 125413"/>
              <a:gd name="f269" fmla="val 114712"/>
              <a:gd name="f270" fmla="val 121623"/>
              <a:gd name="f271" fmla="val 109592"/>
              <a:gd name="f272" fmla="val 87701"/>
              <a:gd name="f273" fmla="val 108117"/>
              <a:gd name="f274" fmla="val 113561"/>
            </a:gdLst>
            <a:ahLst/>
            <a:cxnLst>
              <a:cxn ang="3cd4">
                <a:pos x="hc" y="t"/>
              </a:cxn>
              <a:cxn ang="0">
                <a:pos x="r" y="vc"/>
              </a:cxn>
              <a:cxn ang="cd4">
                <a:pos x="hc" y="b"/>
              </a:cxn>
              <a:cxn ang="cd2">
                <a:pos x="l" y="vc"/>
              </a:cxn>
            </a:cxnLst>
            <a:rect l="l" t="t" r="r" b="b"/>
            <a:pathLst>
              <a:path w="462017" h="528638">
                <a:moveTo>
                  <a:pt x="f3" y="f4"/>
                </a:moveTo>
                <a:lnTo>
                  <a:pt x="f3" y="f4"/>
                </a:lnTo>
                <a:cubicBezTo>
                  <a:pt x="f5" y="f6"/>
                  <a:pt x="f7" y="f8"/>
                  <a:pt x="f9" y="f10"/>
                </a:cubicBezTo>
                <a:cubicBezTo>
                  <a:pt x="f11" y="f12"/>
                  <a:pt x="f13" y="f14"/>
                  <a:pt x="f15" y="f16"/>
                </a:cubicBezTo>
                <a:cubicBezTo>
                  <a:pt x="f17" y="f18"/>
                  <a:pt x="f19" y="f20"/>
                  <a:pt x="f21" y="f22"/>
                </a:cubicBezTo>
                <a:cubicBezTo>
                  <a:pt x="f23" y="f24"/>
                  <a:pt x="f25" y="f26"/>
                  <a:pt x="f27" y="f28"/>
                </a:cubicBezTo>
                <a:cubicBezTo>
                  <a:pt x="f29" y="f30"/>
                  <a:pt x="f31" y="f32"/>
                  <a:pt x="f33" y="f34"/>
                </a:cubicBezTo>
                <a:lnTo>
                  <a:pt x="f35" y="f36"/>
                </a:lnTo>
                <a:lnTo>
                  <a:pt x="f37" y="f0"/>
                </a:ln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24"/>
                </a:cubicBezTo>
                <a:cubicBezTo>
                  <a:pt x="f67" y="f68"/>
                  <a:pt x="f69" y="f70"/>
                  <a:pt x="f71" y="f72"/>
                </a:cubicBezTo>
                <a:cubicBezTo>
                  <a:pt x="f73" y="f74"/>
                  <a:pt x="f75" y="f76"/>
                  <a:pt x="f77" y="f78"/>
                </a:cubicBezTo>
                <a:cubicBezTo>
                  <a:pt x="f79" y="f80"/>
                  <a:pt x="f81" y="f82"/>
                  <a:pt x="f83" y="f84"/>
                </a:cubicBezTo>
                <a:lnTo>
                  <a:pt x="f85" y="f86"/>
                </a:lnTo>
                <a:lnTo>
                  <a:pt x="f87" y="f88"/>
                </a:lnTo>
                <a:lnTo>
                  <a:pt x="f89" y="f90"/>
                </a:lnTo>
                <a:cubicBezTo>
                  <a:pt x="f91" y="f92"/>
                  <a:pt x="f93" y="f94"/>
                  <a:pt x="f95" y="f96"/>
                </a:cubicBezTo>
                <a:lnTo>
                  <a:pt x="f97" y="f98"/>
                </a:lnTo>
                <a:cubicBezTo>
                  <a:pt x="f99" y="f100"/>
                  <a:pt x="f101" y="f102"/>
                  <a:pt x="f103" y="f104"/>
                </a:cubicBezTo>
                <a:cubicBezTo>
                  <a:pt x="f105" y="f106"/>
                  <a:pt x="f107" y="f108"/>
                  <a:pt x="f97" y="f109"/>
                </a:cubicBezTo>
                <a:cubicBezTo>
                  <a:pt x="f110" y="f111"/>
                  <a:pt x="f112" y="f113"/>
                  <a:pt x="f114" y="f115"/>
                </a:cubicBezTo>
                <a:cubicBezTo>
                  <a:pt x="f116" y="f117"/>
                  <a:pt x="f118" y="f119"/>
                  <a:pt x="f120" y="f121"/>
                </a:cubicBezTo>
                <a:cubicBezTo>
                  <a:pt x="f122" y="f123"/>
                  <a:pt x="f124" y="f125"/>
                  <a:pt x="f124" y="f125"/>
                </a:cubicBezTo>
                <a:cubicBezTo>
                  <a:pt x="f126" y="f127"/>
                  <a:pt x="f128" y="f129"/>
                  <a:pt x="f103" y="f130"/>
                </a:cubicBezTo>
                <a:cubicBezTo>
                  <a:pt x="f131" y="f132"/>
                  <a:pt x="f1" y="f133"/>
                  <a:pt x="f1" y="f134"/>
                </a:cubicBezTo>
                <a:cubicBezTo>
                  <a:pt x="f1" y="f135"/>
                  <a:pt x="f136" y="f137"/>
                  <a:pt x="f103" y="f138"/>
                </a:cubicBezTo>
                <a:cubicBezTo>
                  <a:pt x="f139" y="f140"/>
                  <a:pt x="f141" y="f142"/>
                  <a:pt x="f97" y="f143"/>
                </a:cubicBezTo>
                <a:cubicBezTo>
                  <a:pt x="f120" y="f144"/>
                  <a:pt x="f145" y="f146"/>
                  <a:pt x="f95" y="f147"/>
                </a:cubicBezTo>
                <a:cubicBezTo>
                  <a:pt x="f148" y="f149"/>
                  <a:pt x="f150" y="f151"/>
                  <a:pt x="f152" y="f153"/>
                </a:cubicBezTo>
                <a:cubicBezTo>
                  <a:pt x="f154" y="f155"/>
                  <a:pt x="f156" y="f157"/>
                  <a:pt x="f158" y="f159"/>
                </a:cubicBezTo>
                <a:lnTo>
                  <a:pt x="f160" y="f2"/>
                </a:lnTo>
                <a:cubicBezTo>
                  <a:pt x="f161" y="f162"/>
                  <a:pt x="f163" y="f164"/>
                  <a:pt x="f165" y="f166"/>
                </a:cubicBezTo>
                <a:cubicBezTo>
                  <a:pt x="f167" y="f168"/>
                  <a:pt x="f169" y="f170"/>
                  <a:pt x="f171" y="f153"/>
                </a:cubicBezTo>
                <a:lnTo>
                  <a:pt x="f172" y="f173"/>
                </a:lnTo>
                <a:cubicBezTo>
                  <a:pt x="f174" y="f147"/>
                  <a:pt x="f175" y="f176"/>
                  <a:pt x="f71" y="f143"/>
                </a:cubicBezTo>
                <a:cubicBezTo>
                  <a:pt x="f177" y="f178"/>
                  <a:pt x="f77" y="f179"/>
                  <a:pt x="f77" y="f179"/>
                </a:cubicBezTo>
                <a:cubicBezTo>
                  <a:pt x="f180" y="f181"/>
                  <a:pt x="f182" y="f183"/>
                  <a:pt x="f184" y="f185"/>
                </a:cubicBezTo>
                <a:cubicBezTo>
                  <a:pt x="f186" y="f187"/>
                  <a:pt x="f188" y="f189"/>
                  <a:pt x="f190" y="f191"/>
                </a:cubicBezTo>
                <a:cubicBezTo>
                  <a:pt x="f192" y="f193"/>
                  <a:pt x="f194" y="f195"/>
                  <a:pt x="f196" y="f130"/>
                </a:cubicBezTo>
                <a:cubicBezTo>
                  <a:pt x="f197" y="f198"/>
                  <a:pt x="f199" y="f200"/>
                  <a:pt x="f73" y="f201"/>
                </a:cubicBezTo>
                <a:cubicBezTo>
                  <a:pt x="f199" y="f202"/>
                  <a:pt x="f203" y="f204"/>
                  <a:pt x="f196" y="f127"/>
                </a:cubicBezTo>
                <a:cubicBezTo>
                  <a:pt x="f205" y="f206"/>
                  <a:pt x="f207" y="f208"/>
                  <a:pt x="f209" y="f125"/>
                </a:cubicBezTo>
                <a:cubicBezTo>
                  <a:pt x="f210" y="f211"/>
                  <a:pt x="f212" y="f213"/>
                  <a:pt x="f214" y="f215"/>
                </a:cubicBezTo>
                <a:cubicBezTo>
                  <a:pt x="f216" y="f217"/>
                  <a:pt x="f77" y="f117"/>
                  <a:pt x="f77" y="f117"/>
                </a:cubicBezTo>
                <a:cubicBezTo>
                  <a:pt x="f218" y="f219"/>
                  <a:pt x="f220" y="f221"/>
                  <a:pt x="f214" y="f222"/>
                </a:cubicBezTo>
                <a:cubicBezTo>
                  <a:pt x="f223" y="f224"/>
                  <a:pt x="f165" y="f225"/>
                  <a:pt x="f83" y="f226"/>
                </a:cubicBezTo>
                <a:cubicBezTo>
                  <a:pt x="f227" y="f228"/>
                  <a:pt x="f229" y="f230"/>
                  <a:pt x="f165" y="f231"/>
                </a:cubicBezTo>
                <a:cubicBezTo>
                  <a:pt x="f232" y="f233"/>
                  <a:pt x="f234" y="f235"/>
                  <a:pt x="f172" y="f100"/>
                </a:cubicBezTo>
                <a:cubicBezTo>
                  <a:pt x="f236" y="f9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cubicBezTo>
                  <a:pt x="f261" y="f262"/>
                  <a:pt x="f263" y="f264"/>
                  <a:pt x="f265" y="f266"/>
                </a:cubicBezTo>
                <a:cubicBezTo>
                  <a:pt x="f267" y="f268"/>
                  <a:pt x="f269" y="f270"/>
                  <a:pt x="f271" y="f4"/>
                </a:cubicBezTo>
                <a:cubicBezTo>
                  <a:pt x="f272" y="f273"/>
                  <a:pt x="f274" y="f4"/>
                  <a:pt x="f3" y="f4"/>
                </a:cubicBezTo>
                <a:close/>
              </a:path>
            </a:pathLst>
          </a:custGeom>
          <a:gradFill>
            <a:gsLst>
              <a:gs pos="0">
                <a:srgbClr val="785A00"/>
              </a:gs>
              <a:gs pos="100000">
                <a:srgbClr val="CC9900"/>
              </a:gs>
            </a:gsLst>
            <a:lin ang="0"/>
          </a:gradFill>
          <a:ln>
            <a:noFill/>
            <a:prstDash val="solid"/>
          </a:ln>
        </p:spPr>
        <p:txBody>
          <a:bodyPr lIns="96174" tIns="48087" rIns="96174" bIns="48087"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spcBef>
                <a:spcPts val="0"/>
              </a:spcBef>
              <a:spcAft>
                <a:spcPts val="0"/>
              </a:spcAft>
              <a:buFont typeface="StarSymbol"/>
              <a:buNone/>
              <a:defRPr sz="1800"/>
            </a:pPr>
            <a:endParaRPr lang="en-US" sz="1800" dirty="0">
              <a:solidFill>
                <a:srgbClr val="000000"/>
              </a:solidFill>
              <a:latin typeface="Calibri" pitchFamily="18"/>
              <a:ea typeface="Microsoft YaHei" pitchFamily="2"/>
              <a:cs typeface="Mangal"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4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200"/>
                                  </p:stCondLst>
                                  <p:childTnLst>
                                    <p:set>
                                      <p:cBhvr>
                                        <p:cTn id="15" dur="1" fill="hold">
                                          <p:stCondLst>
                                            <p:cond delay="499"/>
                                          </p:stCondLst>
                                        </p:cTn>
                                        <p:tgtEl>
                                          <p:spTgt spid="44"/>
                                        </p:tgtEl>
                                        <p:attrNameLst>
                                          <p:attrName>style.visibility</p:attrName>
                                        </p:attrNameLst>
                                      </p:cBhvr>
                                      <p:to>
                                        <p:strVal val="visible"/>
                                      </p:to>
                                    </p:set>
                                  </p:childTnLst>
                                </p:cTn>
                              </p:par>
                            </p:childTnLst>
                          </p:cTn>
                        </p:par>
                        <p:par>
                          <p:cTn id="16" fill="hold">
                            <p:stCondLst>
                              <p:cond delay="2200"/>
                            </p:stCondLst>
                            <p:childTnLst>
                              <p:par>
                                <p:cTn id="17" presetID="1" presetClass="entr" presetSubtype="0" fill="hold" nodeType="afterEffect">
                                  <p:stCondLst>
                                    <p:cond delay="0"/>
                                  </p:stCondLst>
                                  <p:childTnLst>
                                    <p:set>
                                      <p:cBhvr>
                                        <p:cTn id="18" dur="1" fill="hold">
                                          <p:stCondLst>
                                            <p:cond delay="499"/>
                                          </p:stCondLst>
                                        </p:cTn>
                                        <p:tgtEl>
                                          <p:spTgt spid="41"/>
                                        </p:tgtEl>
                                        <p:attrNameLst>
                                          <p:attrName>style.visibility</p:attrName>
                                        </p:attrNameLst>
                                      </p:cBhvr>
                                      <p:to>
                                        <p:strVal val="visible"/>
                                      </p:to>
                                    </p:set>
                                  </p:childTnLst>
                                </p:cTn>
                              </p:par>
                            </p:childTnLst>
                          </p:cTn>
                        </p:par>
                        <p:par>
                          <p:cTn id="19" fill="hold">
                            <p:stCondLst>
                              <p:cond delay="2700"/>
                            </p:stCondLst>
                            <p:childTnLst>
                              <p:par>
                                <p:cTn id="20" presetID="1" presetClass="entr" presetSubtype="0" fill="hold" nodeType="afterEffect">
                                  <p:stCondLst>
                                    <p:cond delay="0"/>
                                  </p:stCondLst>
                                  <p:childTnLst>
                                    <p:set>
                                      <p:cBhvr>
                                        <p:cTn id="21" dur="1" fill="hold">
                                          <p:stCondLst>
                                            <p:cond delay="499"/>
                                          </p:stCondLst>
                                        </p:cTn>
                                        <p:tgtEl>
                                          <p:spTgt spid="43"/>
                                        </p:tgtEl>
                                        <p:attrNameLst>
                                          <p:attrName>style.visibility</p:attrName>
                                        </p:attrNameLst>
                                      </p:cBhvr>
                                      <p:to>
                                        <p:strVal val="visible"/>
                                      </p:to>
                                    </p:set>
                                  </p:childTnLst>
                                </p:cTn>
                              </p:par>
                            </p:childTnLst>
                          </p:cTn>
                        </p:par>
                        <p:par>
                          <p:cTn id="22" fill="hold">
                            <p:stCondLst>
                              <p:cond delay="3200"/>
                            </p:stCondLst>
                            <p:childTnLst>
                              <p:par>
                                <p:cTn id="23" presetID="1" presetClass="entr" presetSubtype="0" fill="hold" nodeType="afterEffect">
                                  <p:stCondLst>
                                    <p:cond delay="0"/>
                                  </p:stCondLst>
                                  <p:childTnLst>
                                    <p:set>
                                      <p:cBhvr>
                                        <p:cTn id="24" dur="1" fill="hold">
                                          <p:stCondLst>
                                            <p:cond delay="499"/>
                                          </p:stCondLst>
                                        </p:cTn>
                                        <p:tgtEl>
                                          <p:spTgt spid="45"/>
                                        </p:tgtEl>
                                        <p:attrNameLst>
                                          <p:attrName>style.visibility</p:attrName>
                                        </p:attrNameLst>
                                      </p:cBhvr>
                                      <p:to>
                                        <p:strVal val="visible"/>
                                      </p:to>
                                    </p:set>
                                  </p:childTnLst>
                                </p:cTn>
                              </p:par>
                            </p:childTnLst>
                          </p:cTn>
                        </p:par>
                        <p:par>
                          <p:cTn id="25" fill="hold">
                            <p:stCondLst>
                              <p:cond delay="3700"/>
                            </p:stCondLst>
                            <p:childTnLst>
                              <p:par>
                                <p:cTn id="26" presetID="1" presetClass="entr" presetSubtype="0" fill="hold" nodeType="afterEffect">
                                  <p:stCondLst>
                                    <p:cond delay="0"/>
                                  </p:stCondLst>
                                  <p:childTnLst>
                                    <p:set>
                                      <p:cBhvr>
                                        <p:cTn id="27" dur="1" fill="hold">
                                          <p:stCondLst>
                                            <p:cond delay="499"/>
                                          </p:stCondLst>
                                        </p:cTn>
                                        <p:tgtEl>
                                          <p:spTgt spid="46"/>
                                        </p:tgtEl>
                                        <p:attrNameLst>
                                          <p:attrName>style.visibility</p:attrName>
                                        </p:attrNameLst>
                                      </p:cBhvr>
                                      <p:to>
                                        <p:strVal val="visible"/>
                                      </p:to>
                                    </p:set>
                                  </p:childTnLst>
                                </p:cTn>
                              </p:par>
                            </p:childTnLst>
                          </p:cTn>
                        </p:par>
                        <p:par>
                          <p:cTn id="28" fill="hold">
                            <p:stCondLst>
                              <p:cond delay="4200"/>
                            </p:stCondLst>
                            <p:childTnLst>
                              <p:par>
                                <p:cTn id="29" presetID="1" presetClass="entr" presetSubtype="0" fill="hold" nodeType="afterEffect">
                                  <p:stCondLst>
                                    <p:cond delay="0"/>
                                  </p:stCondLst>
                                  <p:childTnLst>
                                    <p:set>
                                      <p:cBhvr>
                                        <p:cTn id="30" dur="1" fill="hold">
                                          <p:stCondLst>
                                            <p:cond delay="499"/>
                                          </p:stCondLst>
                                        </p:cTn>
                                        <p:tgtEl>
                                          <p:spTgt spid="51"/>
                                        </p:tgtEl>
                                        <p:attrNameLst>
                                          <p:attrName>style.visibility</p:attrName>
                                        </p:attrNameLst>
                                      </p:cBhvr>
                                      <p:to>
                                        <p:strVal val="visible"/>
                                      </p:to>
                                    </p:set>
                                  </p:childTnLst>
                                </p:cTn>
                              </p:par>
                            </p:childTnLst>
                          </p:cTn>
                        </p:par>
                        <p:par>
                          <p:cTn id="31" fill="hold">
                            <p:stCondLst>
                              <p:cond delay="4700"/>
                            </p:stCondLst>
                            <p:childTnLst>
                              <p:par>
                                <p:cTn id="32" presetID="1" presetClass="entr" presetSubtype="0" fill="hold" nodeType="afterEffect">
                                  <p:stCondLst>
                                    <p:cond delay="0"/>
                                  </p:stCondLst>
                                  <p:childTnLst>
                                    <p:set>
                                      <p:cBhvr>
                                        <p:cTn id="33" dur="1" fill="hold">
                                          <p:stCondLst>
                                            <p:cond delay="499"/>
                                          </p:stCondLst>
                                        </p:cTn>
                                        <p:tgtEl>
                                          <p:spTgt spid="47"/>
                                        </p:tgtEl>
                                        <p:attrNameLst>
                                          <p:attrName>style.visibility</p:attrName>
                                        </p:attrNameLst>
                                      </p:cBhvr>
                                      <p:to>
                                        <p:strVal val="visible"/>
                                      </p:to>
                                    </p:set>
                                  </p:childTnLst>
                                </p:cTn>
                              </p:par>
                            </p:childTnLst>
                          </p:cTn>
                        </p:par>
                        <p:par>
                          <p:cTn id="34" fill="hold">
                            <p:stCondLst>
                              <p:cond delay="5200"/>
                            </p:stCondLst>
                            <p:childTnLst>
                              <p:par>
                                <p:cTn id="35" presetID="1" presetClass="entr" presetSubtype="0" fill="hold" nodeType="afterEffect">
                                  <p:stCondLst>
                                    <p:cond delay="0"/>
                                  </p:stCondLst>
                                  <p:childTnLst>
                                    <p:set>
                                      <p:cBhvr>
                                        <p:cTn id="36" dur="1" fill="hold">
                                          <p:stCondLst>
                                            <p:cond delay="499"/>
                                          </p:stCondLst>
                                        </p:cTn>
                                        <p:tgtEl>
                                          <p:spTgt spid="50"/>
                                        </p:tgtEl>
                                        <p:attrNameLst>
                                          <p:attrName>style.visibility</p:attrName>
                                        </p:attrNameLst>
                                      </p:cBhvr>
                                      <p:to>
                                        <p:strVal val="visible"/>
                                      </p:to>
                                    </p:set>
                                  </p:childTnLst>
                                </p:cTn>
                              </p:par>
                            </p:childTnLst>
                          </p:cTn>
                        </p:par>
                        <p:par>
                          <p:cTn id="37" fill="hold">
                            <p:stCondLst>
                              <p:cond delay="5700"/>
                            </p:stCondLst>
                            <p:childTnLst>
                              <p:par>
                                <p:cTn id="38" presetID="1" presetClass="entr" presetSubtype="0" fill="hold" nodeType="afterEffect">
                                  <p:stCondLst>
                                    <p:cond delay="0"/>
                                  </p:stCondLst>
                                  <p:childTnLst>
                                    <p:set>
                                      <p:cBhvr>
                                        <p:cTn id="39" dur="1" fill="hold">
                                          <p:stCondLst>
                                            <p:cond delay="499"/>
                                          </p:stCondLst>
                                        </p:cTn>
                                        <p:tgtEl>
                                          <p:spTgt spid="48"/>
                                        </p:tgtEl>
                                        <p:attrNameLst>
                                          <p:attrName>style.visibility</p:attrName>
                                        </p:attrNameLst>
                                      </p:cBhvr>
                                      <p:to>
                                        <p:strVal val="visible"/>
                                      </p:to>
                                    </p:set>
                                  </p:childTnLst>
                                </p:cTn>
                              </p:par>
                            </p:childTnLst>
                          </p:cTn>
                        </p:par>
                        <p:par>
                          <p:cTn id="40" fill="hold">
                            <p:stCondLst>
                              <p:cond delay="6200"/>
                            </p:stCondLst>
                            <p:childTnLst>
                              <p:par>
                                <p:cTn id="41" presetID="1" presetClass="entr" presetSubtype="0" fill="hold" nodeType="afterEffect">
                                  <p:stCondLst>
                                    <p:cond delay="0"/>
                                  </p:stCondLst>
                                  <p:childTnLst>
                                    <p:set>
                                      <p:cBhvr>
                                        <p:cTn id="42" dur="1" fill="hold">
                                          <p:stCondLst>
                                            <p:cond delay="499"/>
                                          </p:stCondLst>
                                        </p:cTn>
                                        <p:tgtEl>
                                          <p:spTgt spid="49"/>
                                        </p:tgtEl>
                                        <p:attrNameLst>
                                          <p:attrName>style.visibility</p:attrName>
                                        </p:attrNameLst>
                                      </p:cBhvr>
                                      <p:to>
                                        <p:strVal val="visible"/>
                                      </p:to>
                                    </p:set>
                                  </p:childTnLst>
                                </p:cTn>
                              </p:par>
                            </p:childTnLst>
                          </p:cTn>
                        </p:par>
                        <p:par>
                          <p:cTn id="43" fill="hold">
                            <p:stCondLst>
                              <p:cond delay="6700"/>
                            </p:stCondLst>
                            <p:childTnLst>
                              <p:par>
                                <p:cTn id="44" presetID="1" presetClass="entr" presetSubtype="0" fill="hold" nodeType="afterEffect">
                                  <p:stCondLst>
                                    <p:cond delay="0"/>
                                  </p:stCondLst>
                                  <p:childTnLst>
                                    <p:set>
                                      <p:cBhvr>
                                        <p:cTn id="45" dur="1" fill="hold">
                                          <p:stCondLst>
                                            <p:cond delay="499"/>
                                          </p:stCondLst>
                                        </p:cTn>
                                        <p:tgtEl>
                                          <p:spTgt spid="53"/>
                                        </p:tgtEl>
                                        <p:attrNameLst>
                                          <p:attrName>style.visibility</p:attrName>
                                        </p:attrNameLst>
                                      </p:cBhvr>
                                      <p:to>
                                        <p:strVal val="visible"/>
                                      </p:to>
                                    </p:set>
                                  </p:childTnLst>
                                </p:cTn>
                              </p:par>
                            </p:childTnLst>
                          </p:cTn>
                        </p:par>
                        <p:par>
                          <p:cTn id="46" fill="hold">
                            <p:stCondLst>
                              <p:cond delay="7200"/>
                            </p:stCondLst>
                            <p:childTnLst>
                              <p:par>
                                <p:cTn id="47" presetID="1" presetClass="entr" presetSubtype="0" fill="hold" nodeType="afterEffect">
                                  <p:stCondLst>
                                    <p:cond delay="200"/>
                                  </p:stCondLst>
                                  <p:childTnLst>
                                    <p:set>
                                      <p:cBhvr>
                                        <p:cTn id="48" dur="1" fill="hold">
                                          <p:stCondLst>
                                            <p:cond delay="499"/>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p:cNvPicPr>
            <a:picLocks noChangeAspect="1"/>
          </p:cNvPicPr>
          <p:nvPr/>
        </p:nvPicPr>
        <p:blipFill>
          <a:blip r:embed="rId3" cstate="print"/>
          <a:srcRect/>
          <a:stretch>
            <a:fillRect/>
          </a:stretch>
        </p:blipFill>
        <p:spPr bwMode="auto">
          <a:xfrm>
            <a:off x="3716338" y="3081338"/>
            <a:ext cx="5976937" cy="6089650"/>
          </a:xfrm>
          <a:prstGeom prst="rect">
            <a:avLst/>
          </a:prstGeom>
          <a:noFill/>
          <a:ln w="9525">
            <a:noFill/>
            <a:miter lim="800000"/>
            <a:headEnd/>
            <a:tailEnd/>
          </a:ln>
        </p:spPr>
      </p:pic>
      <p:pic>
        <p:nvPicPr>
          <p:cNvPr id="17411" name="Picture 5"/>
          <p:cNvPicPr>
            <a:picLocks noChangeAspect="1"/>
          </p:cNvPicPr>
          <p:nvPr/>
        </p:nvPicPr>
        <p:blipFill>
          <a:blip r:embed="rId4" cstate="print"/>
          <a:srcRect/>
          <a:stretch>
            <a:fillRect/>
          </a:stretch>
        </p:blipFill>
        <p:spPr bwMode="auto">
          <a:xfrm>
            <a:off x="0" y="735013"/>
            <a:ext cx="9693275" cy="3792537"/>
          </a:xfrm>
          <a:prstGeom prst="rect">
            <a:avLst/>
          </a:prstGeom>
          <a:noFill/>
          <a:ln w="9525">
            <a:noFill/>
            <a:miter lim="800000"/>
            <a:headEnd/>
            <a:tailEnd/>
          </a:ln>
        </p:spPr>
      </p:pic>
      <p:sp>
        <p:nvSpPr>
          <p:cNvPr id="4" name="Rectangle 6"/>
          <p:cNvSpPr/>
          <p:nvPr/>
        </p:nvSpPr>
        <p:spPr>
          <a:xfrm>
            <a:off x="1373188" y="103188"/>
            <a:ext cx="8077200" cy="12334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D9FDA6"/>
              </a:gs>
              <a:gs pos="100000">
                <a:srgbClr val="F4FFE6"/>
              </a:gs>
            </a:gsLst>
            <a:lin ang="16200000"/>
          </a:gradFill>
          <a:ln w="9360">
            <a:solidFill>
              <a:srgbClr val="98B855"/>
            </a:solidFill>
            <a:prstDash val="solid"/>
          </a:ln>
        </p:spPr>
        <p:txBody>
          <a:bodyPr lIns="98482" tIns="49241" rIns="98482" bIns="49241"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1">
              <a:spcBef>
                <a:spcPts val="0"/>
              </a:spcBef>
              <a:spcAft>
                <a:spcPts val="0"/>
              </a:spcAft>
              <a:buFont typeface="StarSymbol"/>
              <a:buNone/>
              <a:defRPr sz="1800"/>
            </a:pPr>
            <a:r>
              <a:rPr lang="en-US" sz="3400" dirty="0">
                <a:solidFill>
                  <a:srgbClr val="000000"/>
                </a:solidFill>
                <a:latin typeface="Tahoma" pitchFamily="34"/>
                <a:ea typeface="Microsoft YaHei" pitchFamily="2"/>
                <a:cs typeface="Mangal" pitchFamily="2"/>
              </a:rPr>
              <a:t>Biological Monitoring of Coastal Pollution</a:t>
            </a:r>
          </a:p>
        </p:txBody>
      </p:sp>
      <p:grpSp>
        <p:nvGrpSpPr>
          <p:cNvPr id="17413" name="Group 11"/>
          <p:cNvGrpSpPr>
            <a:grpSpLocks/>
          </p:cNvGrpSpPr>
          <p:nvPr/>
        </p:nvGrpSpPr>
        <p:grpSpPr bwMode="auto">
          <a:xfrm>
            <a:off x="0" y="4524375"/>
            <a:ext cx="9693277" cy="3052763"/>
            <a:chOff x="0" y="4189319"/>
            <a:chExt cx="9143275" cy="2825280"/>
          </a:xfrm>
        </p:grpSpPr>
        <p:pic>
          <p:nvPicPr>
            <p:cNvPr id="17414" name="Picture 7"/>
            <p:cNvPicPr>
              <a:picLocks noChangeAspect="1"/>
            </p:cNvPicPr>
            <p:nvPr/>
          </p:nvPicPr>
          <p:blipFill>
            <a:blip r:embed="rId5" cstate="print"/>
            <a:srcRect/>
            <a:stretch>
              <a:fillRect/>
            </a:stretch>
          </p:blipFill>
          <p:spPr bwMode="auto">
            <a:xfrm>
              <a:off x="0" y="4189319"/>
              <a:ext cx="3549240" cy="2825280"/>
            </a:xfrm>
            <a:prstGeom prst="rect">
              <a:avLst/>
            </a:prstGeom>
            <a:noFill/>
            <a:ln w="9525">
              <a:noFill/>
              <a:miter lim="800000"/>
              <a:headEnd/>
              <a:tailEnd/>
            </a:ln>
          </p:spPr>
        </p:pic>
        <p:sp>
          <p:nvSpPr>
            <p:cNvPr id="7" name="Text Box 8"/>
            <p:cNvSpPr/>
            <p:nvPr/>
          </p:nvSpPr>
          <p:spPr>
            <a:xfrm>
              <a:off x="2918481" y="5333829"/>
              <a:ext cx="6224794" cy="5759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squar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a:spcBef>
                  <a:spcPts val="961"/>
                </a:spcBef>
                <a:spcAft>
                  <a:spcPts val="0"/>
                </a:spcAft>
                <a:buFont typeface="StarSymbol"/>
                <a:buNone/>
                <a:defRPr sz="1800"/>
              </a:pPr>
              <a:r>
                <a:rPr lang="en-US" sz="1800" b="1" dirty="0">
                  <a:solidFill>
                    <a:schemeClr val="accent5">
                      <a:lumMod val="75000"/>
                    </a:schemeClr>
                  </a:solidFill>
                  <a:effectLst>
                    <a:outerShdw blurRad="38100" dist="38100" dir="2700000" algn="tl">
                      <a:srgbClr val="000000">
                        <a:alpha val="43137"/>
                      </a:srgbClr>
                    </a:outerShdw>
                  </a:effectLst>
                  <a:latin typeface="Arial" pitchFamily="18"/>
                  <a:ea typeface="Microsoft YaHei" pitchFamily="2"/>
                  <a:cs typeface="Mangal" pitchFamily="2"/>
                </a:rPr>
                <a:t>Monitoring the Metabolic Capacity of </a:t>
              </a:r>
              <a:r>
                <a:rPr lang="en-US" sz="1800" b="1" dirty="0" err="1">
                  <a:solidFill>
                    <a:schemeClr val="accent5">
                      <a:lumMod val="75000"/>
                    </a:schemeClr>
                  </a:solidFill>
                  <a:effectLst>
                    <a:outerShdw blurRad="38100" dist="38100" dir="2700000" algn="tl">
                      <a:srgbClr val="000000">
                        <a:alpha val="43137"/>
                      </a:srgbClr>
                    </a:outerShdw>
                  </a:effectLst>
                  <a:latin typeface="Arial" pitchFamily="18"/>
                  <a:ea typeface="Microsoft YaHei" pitchFamily="2"/>
                  <a:cs typeface="Mangal" pitchFamily="2"/>
                </a:rPr>
                <a:t>rabbitfish</a:t>
              </a:r>
              <a:r>
                <a:rPr lang="en-US" sz="1800" b="1" dirty="0">
                  <a:solidFill>
                    <a:schemeClr val="accent5">
                      <a:lumMod val="75000"/>
                    </a:schemeClr>
                  </a:solidFill>
                  <a:effectLst>
                    <a:outerShdw blurRad="38100" dist="38100" dir="2700000" algn="tl">
                      <a:srgbClr val="000000">
                        <a:alpha val="43137"/>
                      </a:srgbClr>
                    </a:outerShdw>
                  </a:effectLst>
                  <a:latin typeface="Arial" pitchFamily="18"/>
                  <a:ea typeface="Microsoft YaHei" pitchFamily="2"/>
                  <a:cs typeface="Mangal" pitchFamily="2"/>
                </a:rPr>
                <a:t> (</a:t>
              </a:r>
              <a:r>
                <a:rPr lang="en-US" sz="1800" b="1" i="1" dirty="0" err="1">
                  <a:solidFill>
                    <a:schemeClr val="accent5">
                      <a:lumMod val="75000"/>
                    </a:schemeClr>
                  </a:solidFill>
                  <a:effectLst>
                    <a:outerShdw blurRad="38100" dist="38100" dir="2700000" algn="tl">
                      <a:srgbClr val="000000">
                        <a:alpha val="43137"/>
                      </a:srgbClr>
                    </a:outerShdw>
                  </a:effectLst>
                  <a:latin typeface="Arial" pitchFamily="18"/>
                  <a:ea typeface="Microsoft YaHei" pitchFamily="2"/>
                  <a:cs typeface="Mangal" pitchFamily="2"/>
                </a:rPr>
                <a:t>Siganus</a:t>
              </a:r>
              <a:r>
                <a:rPr lang="en-US" sz="1800" b="1" i="1" dirty="0">
                  <a:solidFill>
                    <a:schemeClr val="accent5">
                      <a:lumMod val="75000"/>
                    </a:schemeClr>
                  </a:solidFill>
                  <a:effectLst>
                    <a:outerShdw blurRad="38100" dist="38100" dir="2700000" algn="tl">
                      <a:srgbClr val="000000">
                        <a:alpha val="43137"/>
                      </a:srgbClr>
                    </a:outerShdw>
                  </a:effectLst>
                  <a:latin typeface="Arial" pitchFamily="18"/>
                  <a:ea typeface="Microsoft YaHei" pitchFamily="2"/>
                  <a:cs typeface="Mangal" pitchFamily="2"/>
                </a:rPr>
                <a:t> </a:t>
              </a:r>
              <a:r>
                <a:rPr lang="en-US" sz="1800" b="1" i="1" dirty="0" err="1">
                  <a:solidFill>
                    <a:schemeClr val="accent5">
                      <a:lumMod val="75000"/>
                    </a:schemeClr>
                  </a:solidFill>
                  <a:effectLst>
                    <a:outerShdw blurRad="38100" dist="38100" dir="2700000" algn="tl">
                      <a:srgbClr val="000000">
                        <a:alpha val="43137"/>
                      </a:srgbClr>
                    </a:outerShdw>
                  </a:effectLst>
                  <a:latin typeface="Arial" pitchFamily="18"/>
                  <a:ea typeface="Microsoft YaHei" pitchFamily="2"/>
                  <a:cs typeface="Mangal" pitchFamily="2"/>
                </a:rPr>
                <a:t>spinus</a:t>
              </a:r>
              <a:r>
                <a:rPr lang="en-US" sz="1800" b="1" dirty="0">
                  <a:solidFill>
                    <a:schemeClr val="accent5">
                      <a:lumMod val="75000"/>
                    </a:schemeClr>
                  </a:solidFill>
                  <a:effectLst>
                    <a:outerShdw blurRad="38100" dist="38100" dir="2700000" algn="tl">
                      <a:srgbClr val="000000">
                        <a:alpha val="43137"/>
                      </a:srgbClr>
                    </a:outerShdw>
                  </a:effectLst>
                  <a:latin typeface="Arial" pitchFamily="18"/>
                  <a:ea typeface="Microsoft YaHei" pitchFamily="2"/>
                  <a:cs typeface="Mangal" pitchFamily="2"/>
                </a:rPr>
                <a:t>) as a Biomarker of Aquatic Environmental Quality.</a:t>
              </a: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100263" y="165100"/>
            <a:ext cx="7593012" cy="1563688"/>
          </a:xfrm>
          <a:gradFill>
            <a:gsLst>
              <a:gs pos="0">
                <a:srgbClr val="D9FDA6"/>
              </a:gs>
              <a:gs pos="100000">
                <a:srgbClr val="F4FFE6"/>
              </a:gs>
            </a:gsLst>
            <a:lin ang="16200000"/>
          </a:gradFill>
          <a:ln w="9360">
            <a:solidFill>
              <a:srgbClr val="98B855"/>
            </a:solidFill>
          </a:ln>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Font typeface="StarSymbol"/>
              <a:buNone/>
              <a:defRPr/>
            </a:pPr>
            <a:r>
              <a:rPr lang="en-US" sz="3400" dirty="0">
                <a:solidFill>
                  <a:srgbClr val="03070C"/>
                </a:solidFill>
              </a:rPr>
              <a:t>Long-term Monitoring of Coral Reef Disturbance and Recovery</a:t>
            </a:r>
          </a:p>
        </p:txBody>
      </p:sp>
      <p:pic>
        <p:nvPicPr>
          <p:cNvPr id="18435" name="Picture 2"/>
          <p:cNvPicPr>
            <a:picLocks noChangeAspect="1"/>
          </p:cNvPicPr>
          <p:nvPr/>
        </p:nvPicPr>
        <p:blipFill>
          <a:blip r:embed="rId3" cstate="print"/>
          <a:srcRect/>
          <a:stretch>
            <a:fillRect/>
          </a:stretch>
        </p:blipFill>
        <p:spPr bwMode="auto">
          <a:xfrm>
            <a:off x="80963" y="2551113"/>
            <a:ext cx="3068637" cy="4170362"/>
          </a:xfrm>
          <a:prstGeom prst="rect">
            <a:avLst/>
          </a:prstGeom>
          <a:noFill/>
          <a:ln w="9525">
            <a:noFill/>
            <a:miter lim="800000"/>
            <a:headEnd/>
            <a:tailEnd/>
          </a:ln>
        </p:spPr>
      </p:pic>
      <p:pic>
        <p:nvPicPr>
          <p:cNvPr id="18436" name="Picture 6"/>
          <p:cNvPicPr>
            <a:picLocks noChangeAspect="1"/>
          </p:cNvPicPr>
          <p:nvPr/>
        </p:nvPicPr>
        <p:blipFill>
          <a:blip r:embed="rId4" cstate="print"/>
          <a:srcRect/>
          <a:stretch>
            <a:fillRect/>
          </a:stretch>
        </p:blipFill>
        <p:spPr bwMode="auto">
          <a:xfrm>
            <a:off x="3311525" y="2305050"/>
            <a:ext cx="6381750" cy="4879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p:cNvPicPr>
          <p:nvPr/>
        </p:nvPicPr>
        <p:blipFill>
          <a:blip r:embed="rId3" cstate="print"/>
          <a:srcRect/>
          <a:stretch>
            <a:fillRect/>
          </a:stretch>
        </p:blipFill>
        <p:spPr bwMode="auto">
          <a:xfrm>
            <a:off x="-1050925" y="3813175"/>
            <a:ext cx="7431088" cy="4910138"/>
          </a:xfrm>
          <a:prstGeom prst="rect">
            <a:avLst/>
          </a:prstGeom>
          <a:noFill/>
          <a:ln w="9525">
            <a:noFill/>
            <a:miter lim="800000"/>
            <a:headEnd/>
            <a:tailEnd/>
          </a:ln>
        </p:spPr>
      </p:pic>
      <p:pic>
        <p:nvPicPr>
          <p:cNvPr id="19459" name="Picture 2"/>
          <p:cNvPicPr>
            <a:picLocks noChangeAspect="1"/>
          </p:cNvPicPr>
          <p:nvPr/>
        </p:nvPicPr>
        <p:blipFill>
          <a:blip r:embed="rId4" cstate="print"/>
          <a:srcRect/>
          <a:stretch>
            <a:fillRect/>
          </a:stretch>
        </p:blipFill>
        <p:spPr bwMode="auto">
          <a:xfrm>
            <a:off x="0" y="-1728788"/>
            <a:ext cx="9693275" cy="7054851"/>
          </a:xfrm>
          <a:prstGeom prst="rect">
            <a:avLst/>
          </a:prstGeom>
          <a:noFill/>
          <a:ln w="9525">
            <a:noFill/>
            <a:miter lim="800000"/>
            <a:headEnd/>
            <a:tailEnd/>
          </a:ln>
        </p:spPr>
      </p:pic>
      <p:sp>
        <p:nvSpPr>
          <p:cNvPr id="4" name="Rectangle 3"/>
          <p:cNvSpPr txBox="1">
            <a:spLocks noGrp="1"/>
          </p:cNvSpPr>
          <p:nvPr>
            <p:ph type="title" idx="4294967295"/>
          </p:nvPr>
        </p:nvSpPr>
        <p:spPr>
          <a:xfrm>
            <a:off x="0" y="219074"/>
            <a:ext cx="5249863" cy="741363"/>
          </a:xfrm>
          <a:gradFill>
            <a:gsLst>
              <a:gs pos="0">
                <a:srgbClr val="2988A1"/>
              </a:gs>
              <a:gs pos="100000">
                <a:srgbClr val="34B3D5"/>
              </a:gs>
            </a:gsLst>
            <a:lin ang="16200000"/>
          </a:gradFill>
          <a:ln w="9360">
            <a:solidFill>
              <a:srgbClr val="46AAC4"/>
            </a:solidFill>
          </a:ln>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Font typeface="StarSymbol"/>
              <a:buNone/>
              <a:defRPr/>
            </a:pPr>
            <a:r>
              <a:rPr lang="en-US" sz="3400" b="1" dirty="0">
                <a:solidFill>
                  <a:srgbClr val="FFC000"/>
                </a:solidFill>
              </a:rPr>
              <a:t>Marine Invasive Species</a:t>
            </a:r>
          </a:p>
        </p:txBody>
      </p:sp>
      <p:sp>
        <p:nvSpPr>
          <p:cNvPr id="5" name="Rectangle 4"/>
          <p:cNvSpPr txBox="1">
            <a:spLocks noGrp="1"/>
          </p:cNvSpPr>
          <p:nvPr>
            <p:ph type="body" idx="4294967295"/>
          </p:nvPr>
        </p:nvSpPr>
        <p:spPr>
          <a:xfrm>
            <a:off x="0" y="4197350"/>
            <a:ext cx="2989263" cy="741363"/>
          </a:xfrm>
        </p:spPr>
        <p:txBody>
          <a:bodyPr/>
          <a:lstStyle>
            <a:defPPr marL="432000" lvl="0" indent="-324000" algn="l"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hangingPunct="1">
              <a:spcBef>
                <a:spcPts val="0"/>
              </a:spcBef>
              <a:spcAft>
                <a:spcPts val="1134"/>
              </a:spcAft>
              <a:buSzPct val="4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hangingPunct="1">
              <a:spcBef>
                <a:spcPts val="0"/>
              </a:spcBef>
              <a:spcAft>
                <a:spcPts val="850"/>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hangingPunct="1">
              <a:spcBef>
                <a:spcPts val="0"/>
              </a:spcBef>
              <a:spcAft>
                <a:spcPts val="567"/>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hangingPunct="1">
              <a:spcBef>
                <a:spcPts val="0"/>
              </a:spcBef>
              <a:spcAft>
                <a:spcPts val="283"/>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indent="0">
              <a:lnSpc>
                <a:spcPct val="90000"/>
              </a:lnSpc>
              <a:buFont typeface="StarSymbol"/>
              <a:buNone/>
              <a:defRPr/>
            </a:pPr>
            <a:r>
              <a:rPr sz="3000" dirty="0">
                <a:solidFill>
                  <a:srgbClr val="FFFF00"/>
                </a:solidFill>
                <a:latin typeface="Calibri" pitchFamily="18"/>
              </a:rPr>
              <a:t>Reef Chip</a:t>
            </a:r>
            <a:r>
              <a:rPr sz="2600" dirty="0">
                <a:solidFill>
                  <a:srgbClr val="FFFF00"/>
                </a:solidFill>
                <a:latin typeface="Calibri" pitchFamily="18"/>
              </a:rPr>
              <a:t>®</a:t>
            </a:r>
          </a:p>
        </p:txBody>
      </p:sp>
      <p:pic>
        <p:nvPicPr>
          <p:cNvPr id="19462" name="Picture 7"/>
          <p:cNvPicPr>
            <a:picLocks noChangeAspect="1"/>
          </p:cNvPicPr>
          <p:nvPr/>
        </p:nvPicPr>
        <p:blipFill>
          <a:blip r:embed="rId5" cstate="print"/>
          <a:srcRect/>
          <a:stretch>
            <a:fillRect/>
          </a:stretch>
        </p:blipFill>
        <p:spPr bwMode="auto">
          <a:xfrm>
            <a:off x="5089525" y="3875088"/>
            <a:ext cx="4603750" cy="3532187"/>
          </a:xfrm>
          <a:prstGeom prst="rect">
            <a:avLst/>
          </a:prstGeom>
          <a:noFill/>
          <a:ln w="9525">
            <a:noFill/>
            <a:miter lim="800000"/>
            <a:headEnd/>
            <a:tailEnd/>
          </a:ln>
        </p:spPr>
      </p:pic>
      <p:pic>
        <p:nvPicPr>
          <p:cNvPr id="19463" name="Picture 8"/>
          <p:cNvPicPr>
            <a:picLocks noChangeAspect="1"/>
          </p:cNvPicPr>
          <p:nvPr/>
        </p:nvPicPr>
        <p:blipFill>
          <a:blip r:embed="rId6" cstate="print"/>
          <a:srcRect/>
          <a:stretch>
            <a:fillRect/>
          </a:stretch>
        </p:blipFill>
        <p:spPr bwMode="auto">
          <a:xfrm>
            <a:off x="0" y="3513138"/>
            <a:ext cx="2422525" cy="1773237"/>
          </a:xfrm>
          <a:prstGeom prst="rect">
            <a:avLst/>
          </a:prstGeom>
          <a:noFill/>
          <a:ln w="9525">
            <a:noFill/>
            <a:miter lim="800000"/>
            <a:headEnd/>
            <a:tailEnd/>
          </a:ln>
        </p:spPr>
      </p:pic>
      <p:pic>
        <p:nvPicPr>
          <p:cNvPr id="19464" name="Picture 2"/>
          <p:cNvPicPr>
            <a:picLocks noChangeAspect="1"/>
          </p:cNvPicPr>
          <p:nvPr/>
        </p:nvPicPr>
        <p:blipFill>
          <a:blip r:embed="rId7" cstate="print"/>
          <a:srcRect/>
          <a:stretch>
            <a:fillRect/>
          </a:stretch>
        </p:blipFill>
        <p:spPr bwMode="auto">
          <a:xfrm>
            <a:off x="8229600" y="0"/>
            <a:ext cx="731838" cy="11509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3275" cy="1811338"/>
          </a:xfrm>
        </p:spPr>
        <p:txBody>
          <a:bodyPr tIns="45715"/>
          <a:lstStyle/>
          <a:p>
            <a:pPr>
              <a:defRPr/>
            </a:pPr>
            <a:r>
              <a:rPr lang="en-US" b="1" dirty="0" smtClean="0">
                <a:solidFill>
                  <a:srgbClr val="FFC000"/>
                </a:solidFill>
              </a:rPr>
              <a:t>Outside solutions</a:t>
            </a:r>
            <a:r>
              <a:rPr lang="en-US" dirty="0" smtClean="0">
                <a:solidFill>
                  <a:srgbClr val="FFC000"/>
                </a:solidFill>
              </a:rPr>
              <a:t> </a:t>
            </a:r>
            <a:r>
              <a:rPr lang="en-US" dirty="0" smtClean="0"/>
              <a:t>– The adage that one size fits all does not work.</a:t>
            </a:r>
            <a:endParaRPr lang="en-US" dirty="0"/>
          </a:p>
        </p:txBody>
      </p:sp>
      <p:sp>
        <p:nvSpPr>
          <p:cNvPr id="4" name="Title 1"/>
          <p:cNvSpPr txBox="1">
            <a:spLocks/>
          </p:cNvSpPr>
          <p:nvPr/>
        </p:nvSpPr>
        <p:spPr bwMode="auto">
          <a:xfrm>
            <a:off x="0" y="1798638"/>
            <a:ext cx="4922838" cy="5608637"/>
          </a:xfrm>
          <a:prstGeom prst="rect">
            <a:avLst/>
          </a:prstGeom>
          <a:noFill/>
          <a:ln w="9525">
            <a:noFill/>
            <a:miter lim="800000"/>
            <a:headEnd/>
            <a:tailEnd/>
          </a:ln>
          <a:effectLst/>
        </p:spPr>
        <p:txBody>
          <a:bodyPr lIns="97678" tIns="48839" rIns="97678" bIns="48839" anchor="ctr"/>
          <a:lstStyle/>
          <a:p>
            <a:pPr defTabSz="977791">
              <a:defRPr/>
            </a:pPr>
            <a:r>
              <a:rPr lang="en-US" sz="4700" b="1" kern="0" dirty="0">
                <a:solidFill>
                  <a:srgbClr val="FFC000"/>
                </a:solidFill>
                <a:effectLst>
                  <a:outerShdw blurRad="38100" dist="38100" dir="2700000" algn="tl">
                    <a:srgbClr val="000000"/>
                  </a:outerShdw>
                </a:effectLst>
                <a:latin typeface="+mj-lt"/>
                <a:ea typeface="+mj-ea"/>
                <a:cs typeface="+mj-cs"/>
              </a:rPr>
              <a:t>To solve the problem</a:t>
            </a:r>
            <a:r>
              <a:rPr lang="en-US" sz="4700" kern="0" dirty="0">
                <a:solidFill>
                  <a:schemeClr val="tx2"/>
                </a:solidFill>
                <a:effectLst>
                  <a:outerShdw blurRad="38100" dist="38100" dir="2700000" algn="tl">
                    <a:srgbClr val="000000"/>
                  </a:outerShdw>
                </a:effectLst>
                <a:latin typeface="+mj-lt"/>
                <a:ea typeface="+mj-ea"/>
                <a:cs typeface="+mj-cs"/>
              </a:rPr>
              <a:t>, we must look at the source of the problem and not just the symptom.</a:t>
            </a:r>
          </a:p>
        </p:txBody>
      </p:sp>
      <p:pic>
        <p:nvPicPr>
          <p:cNvPr id="20484" name="Picture 2" descr="F:\My Pictures\Ecosystem Threats Main\Flooding\PDN 10 15 2011 Guam Micronesia Island Fair flooded.jpg"/>
          <p:cNvPicPr>
            <a:picLocks noChangeAspect="1" noChangeArrowheads="1"/>
          </p:cNvPicPr>
          <p:nvPr/>
        </p:nvPicPr>
        <p:blipFill>
          <a:blip r:embed="rId3" cstate="print"/>
          <a:srcRect/>
          <a:stretch>
            <a:fillRect/>
          </a:stretch>
        </p:blipFill>
        <p:spPr bwMode="auto">
          <a:xfrm>
            <a:off x="4541838" y="2713038"/>
            <a:ext cx="4951412" cy="3403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F:\My Pictures\Maps\Maps of Guam\FISHING_ACCESS_MAPS\Safe Healthy Fishing Area Map Draft.jpg"/>
          <p:cNvPicPr>
            <a:picLocks noChangeAspect="1" noChangeArrowheads="1"/>
          </p:cNvPicPr>
          <p:nvPr/>
        </p:nvPicPr>
        <p:blipFill>
          <a:blip r:embed="rId3" cstate="print"/>
          <a:srcRect/>
          <a:stretch>
            <a:fillRect/>
          </a:stretch>
        </p:blipFill>
        <p:spPr bwMode="auto">
          <a:xfrm>
            <a:off x="2503488" y="247650"/>
            <a:ext cx="4830762" cy="6634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3" cstate="print"/>
          <a:srcRect/>
          <a:stretch>
            <a:fillRect/>
          </a:stretch>
        </p:blipFill>
        <p:spPr bwMode="auto">
          <a:xfrm>
            <a:off x="0" y="-493713"/>
            <a:ext cx="9693275" cy="7900988"/>
          </a:xfrm>
          <a:prstGeom prst="rect">
            <a:avLst/>
          </a:prstGeom>
          <a:noFill/>
          <a:ln w="9525">
            <a:noFill/>
            <a:miter lim="800000"/>
            <a:headEnd/>
            <a:tailEnd/>
          </a:ln>
        </p:spPr>
      </p:pic>
      <p:sp>
        <p:nvSpPr>
          <p:cNvPr id="3" name="Title 1"/>
          <p:cNvSpPr txBox="1">
            <a:spLocks noGrp="1"/>
          </p:cNvSpPr>
          <p:nvPr>
            <p:ph type="title" idx="4294967295"/>
          </p:nvPr>
        </p:nvSpPr>
        <p:spPr>
          <a:xfrm>
            <a:off x="403225" y="277812"/>
            <a:ext cx="6381750" cy="987425"/>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Font typeface="StarSymbol"/>
              <a:buNone/>
              <a:defRPr/>
            </a:pPr>
            <a:r>
              <a:rPr lang="en-US" dirty="0">
                <a:solidFill>
                  <a:srgbClr val="FFC000"/>
                </a:solidFill>
              </a:rPr>
              <a:t>Why Only Climate Change?</a:t>
            </a:r>
          </a:p>
        </p:txBody>
      </p:sp>
      <p:sp>
        <p:nvSpPr>
          <p:cNvPr id="4" name="Subtitle 2"/>
          <p:cNvSpPr txBox="1">
            <a:spLocks noGrp="1"/>
          </p:cNvSpPr>
          <p:nvPr>
            <p:ph type="subTitle" idx="4294967295"/>
          </p:nvPr>
        </p:nvSpPr>
        <p:spPr>
          <a:xfrm>
            <a:off x="-39688" y="2798763"/>
            <a:ext cx="5935663" cy="2386012"/>
          </a:xfrm>
        </p:spPr>
        <p:txBody>
          <a:bodyPr lIns="96174" tIns="48087" rIns="96174" bIns="48087"/>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spcAft>
                <a:spcPts val="0"/>
              </a:spcAft>
              <a:buFont typeface="StarSymbol"/>
              <a:buNone/>
              <a:defRPr/>
            </a:pPr>
            <a:r>
              <a:rPr lang="en-US" sz="4700" b="1" dirty="0">
                <a:solidFill>
                  <a:srgbClr val="5E447C"/>
                </a:solidFill>
                <a:latin typeface="Calibri" pitchFamily="18"/>
              </a:rPr>
              <a:t>Any change that affects the abundance of, or access to, our natural resources matters.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38" y="0"/>
            <a:ext cx="8724900" cy="1495425"/>
          </a:xfrm>
        </p:spPr>
        <p:txBody>
          <a:bodyPr tIns="45715"/>
          <a:lstStyle/>
          <a:p>
            <a:pPr>
              <a:defRPr/>
            </a:pPr>
            <a:r>
              <a:rPr lang="en-US" b="1" dirty="0" smtClean="0">
                <a:solidFill>
                  <a:srgbClr val="FFC000"/>
                </a:solidFill>
              </a:rPr>
              <a:t>Indigenous Knowledge</a:t>
            </a:r>
            <a:endParaRPr lang="en-US" b="1" dirty="0">
              <a:solidFill>
                <a:srgbClr val="FFC000"/>
              </a:solidFill>
            </a:endParaRPr>
          </a:p>
        </p:txBody>
      </p:sp>
      <p:pic>
        <p:nvPicPr>
          <p:cNvPr id="22531" name="Picture 3" descr="F:\My Pictures\Chamorro Culture\Coconut Leaf Weaving\P1050847.JPG"/>
          <p:cNvPicPr>
            <a:picLocks noChangeAspect="1" noChangeArrowheads="1"/>
          </p:cNvPicPr>
          <p:nvPr/>
        </p:nvPicPr>
        <p:blipFill>
          <a:blip r:embed="rId3" cstate="print"/>
          <a:srcRect/>
          <a:stretch>
            <a:fillRect/>
          </a:stretch>
        </p:blipFill>
        <p:spPr bwMode="auto">
          <a:xfrm>
            <a:off x="236538" y="3856038"/>
            <a:ext cx="2392362" cy="3190875"/>
          </a:xfrm>
          <a:prstGeom prst="rect">
            <a:avLst/>
          </a:prstGeom>
          <a:noFill/>
          <a:ln w="9525">
            <a:noFill/>
            <a:miter lim="800000"/>
            <a:headEnd/>
            <a:tailEnd/>
          </a:ln>
        </p:spPr>
      </p:pic>
      <p:pic>
        <p:nvPicPr>
          <p:cNvPr id="22532" name="Picture 4" descr="F:\My Pictures\Chamorro Culture\Chamorro Pre-contact Fishing Gear - Veloria\Talaya Guagua 5-6-10 TASI.jpg"/>
          <p:cNvPicPr>
            <a:picLocks noChangeAspect="1" noChangeArrowheads="1"/>
          </p:cNvPicPr>
          <p:nvPr/>
        </p:nvPicPr>
        <p:blipFill>
          <a:blip r:embed="rId4" cstate="print"/>
          <a:srcRect/>
          <a:stretch>
            <a:fillRect/>
          </a:stretch>
        </p:blipFill>
        <p:spPr bwMode="auto">
          <a:xfrm>
            <a:off x="2484438" y="4770438"/>
            <a:ext cx="3276600" cy="2449512"/>
          </a:xfrm>
          <a:prstGeom prst="rect">
            <a:avLst/>
          </a:prstGeom>
          <a:noFill/>
          <a:ln w="9525">
            <a:noFill/>
            <a:miter lim="800000"/>
            <a:headEnd/>
            <a:tailEnd/>
          </a:ln>
        </p:spPr>
      </p:pic>
      <p:pic>
        <p:nvPicPr>
          <p:cNvPr id="22533" name="Picture 5" descr="F:\My Pictures\Chamorro Culture\Fiesta\Inarajan Fiesta 05 02 2010\Martinez Fiesta\DSC06279.JPG"/>
          <p:cNvPicPr>
            <a:picLocks noChangeAspect="1" noChangeArrowheads="1"/>
          </p:cNvPicPr>
          <p:nvPr/>
        </p:nvPicPr>
        <p:blipFill>
          <a:blip r:embed="rId5" cstate="print"/>
          <a:srcRect/>
          <a:stretch>
            <a:fillRect/>
          </a:stretch>
        </p:blipFill>
        <p:spPr bwMode="auto">
          <a:xfrm>
            <a:off x="6675438" y="1265238"/>
            <a:ext cx="2813050" cy="3749675"/>
          </a:xfrm>
          <a:prstGeom prst="rect">
            <a:avLst/>
          </a:prstGeom>
          <a:noFill/>
          <a:ln w="9525">
            <a:noFill/>
            <a:miter lim="800000"/>
            <a:headEnd/>
            <a:tailEnd/>
          </a:ln>
        </p:spPr>
      </p:pic>
      <p:pic>
        <p:nvPicPr>
          <p:cNvPr id="22534" name="Picture 6" descr="F:\My Pictures\Chamorro Lunar Calendar\2009 Calendar\PDN 2009 01 25 Lifestyle Tumaiguini.jpg"/>
          <p:cNvPicPr>
            <a:picLocks noChangeAspect="1" noChangeArrowheads="1"/>
          </p:cNvPicPr>
          <p:nvPr/>
        </p:nvPicPr>
        <p:blipFill>
          <a:blip r:embed="rId6" cstate="print"/>
          <a:srcRect/>
          <a:stretch>
            <a:fillRect/>
          </a:stretch>
        </p:blipFill>
        <p:spPr bwMode="auto">
          <a:xfrm>
            <a:off x="3627438" y="2408238"/>
            <a:ext cx="3103562" cy="2400300"/>
          </a:xfrm>
          <a:prstGeom prst="rect">
            <a:avLst/>
          </a:prstGeom>
          <a:noFill/>
          <a:ln w="9525">
            <a:noFill/>
            <a:miter lim="800000"/>
            <a:headEnd/>
            <a:tailEnd/>
          </a:ln>
        </p:spPr>
      </p:pic>
      <p:pic>
        <p:nvPicPr>
          <p:cNvPr id="22535" name="Picture 7" descr="F:\My Pictures\Chamorro Culture\2009 Micronesian Island Fair\PDN 10 18 2009 Joe Villoria blows Kulo.jpg"/>
          <p:cNvPicPr>
            <a:picLocks noChangeAspect="1" noChangeArrowheads="1"/>
          </p:cNvPicPr>
          <p:nvPr/>
        </p:nvPicPr>
        <p:blipFill>
          <a:blip r:embed="rId7" cstate="print"/>
          <a:srcRect/>
          <a:stretch>
            <a:fillRect/>
          </a:stretch>
        </p:blipFill>
        <p:spPr bwMode="auto">
          <a:xfrm>
            <a:off x="198438" y="1417638"/>
            <a:ext cx="3455987" cy="2417762"/>
          </a:xfrm>
          <a:prstGeom prst="rect">
            <a:avLst/>
          </a:prstGeom>
          <a:noFill/>
          <a:ln w="9525">
            <a:noFill/>
            <a:miter lim="800000"/>
            <a:headEnd/>
            <a:tailEnd/>
          </a:ln>
        </p:spPr>
      </p:pic>
      <p:pic>
        <p:nvPicPr>
          <p:cNvPr id="22536" name="Picture 8" descr="F:\My Pictures\Chamorro History\Chamorro Flying Proa TASI.jpg"/>
          <p:cNvPicPr>
            <a:picLocks noChangeAspect="1" noChangeArrowheads="1"/>
          </p:cNvPicPr>
          <p:nvPr/>
        </p:nvPicPr>
        <p:blipFill>
          <a:blip r:embed="rId8" cstate="print"/>
          <a:srcRect/>
          <a:stretch>
            <a:fillRect/>
          </a:stretch>
        </p:blipFill>
        <p:spPr bwMode="auto">
          <a:xfrm>
            <a:off x="6065838" y="4999038"/>
            <a:ext cx="3314700" cy="2209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7" y="0"/>
            <a:ext cx="8724900" cy="1036638"/>
          </a:xfrm>
        </p:spPr>
        <p:txBody>
          <a:bodyPr/>
          <a:lstStyle/>
          <a:p>
            <a:pPr>
              <a:defRPr/>
            </a:pPr>
            <a:r>
              <a:rPr b="1" dirty="0" smtClean="0">
                <a:solidFill>
                  <a:srgbClr val="FFC000"/>
                </a:solidFill>
              </a:rPr>
              <a:t>Chamorro</a:t>
            </a:r>
            <a:r>
              <a:rPr lang="en-US" b="1" dirty="0" smtClean="0">
                <a:solidFill>
                  <a:srgbClr val="FFC000"/>
                </a:solidFill>
              </a:rPr>
              <a:t> Value System</a:t>
            </a:r>
            <a:endParaRPr lang="en-US" b="1" dirty="0">
              <a:solidFill>
                <a:srgbClr val="FFC000"/>
              </a:solidFill>
            </a:endParaRPr>
          </a:p>
        </p:txBody>
      </p:sp>
      <p:sp>
        <p:nvSpPr>
          <p:cNvPr id="3" name="Content Placeholder 2"/>
          <p:cNvSpPr>
            <a:spLocks noGrp="1"/>
          </p:cNvSpPr>
          <p:nvPr>
            <p:ph idx="1"/>
          </p:nvPr>
        </p:nvSpPr>
        <p:spPr>
          <a:xfrm>
            <a:off x="0" y="1112838"/>
            <a:ext cx="9693275" cy="6294437"/>
          </a:xfrm>
        </p:spPr>
        <p:txBody>
          <a:bodyPr>
            <a:normAutofit/>
          </a:bodyPr>
          <a:lstStyle/>
          <a:p>
            <a:pPr>
              <a:defRPr/>
            </a:pPr>
            <a:r>
              <a:rPr sz="2600" dirty="0" smtClean="0"/>
              <a:t>Akseptasion</a:t>
            </a:r>
            <a:r>
              <a:rPr sz="2400" dirty="0" smtClean="0"/>
              <a:t> </a:t>
            </a:r>
            <a:r>
              <a:rPr sz="1400" dirty="0" smtClean="0"/>
              <a:t>– </a:t>
            </a:r>
            <a:r>
              <a:rPr sz="1500" dirty="0" smtClean="0"/>
              <a:t>Acceptance: Be willing to understand and appreciate qualities in others</a:t>
            </a:r>
          </a:p>
          <a:p>
            <a:pPr>
              <a:defRPr/>
            </a:pPr>
            <a:r>
              <a:rPr sz="2600" dirty="0" smtClean="0"/>
              <a:t>Inafa’målek</a:t>
            </a:r>
            <a:r>
              <a:rPr sz="2400" dirty="0" smtClean="0"/>
              <a:t> </a:t>
            </a:r>
            <a:r>
              <a:rPr sz="1400" dirty="0" smtClean="0"/>
              <a:t>– </a:t>
            </a:r>
            <a:r>
              <a:rPr sz="1500" dirty="0" smtClean="0"/>
              <a:t>Compassion and Caring: Try to understand how others feel and act on those feelings with care and</a:t>
            </a:r>
            <a:r>
              <a:rPr lang="en-US" sz="1500" dirty="0" smtClean="0"/>
              <a:t> </a:t>
            </a:r>
            <a:r>
              <a:rPr sz="1500" dirty="0" smtClean="0"/>
              <a:t>concern</a:t>
            </a:r>
          </a:p>
          <a:p>
            <a:pPr>
              <a:defRPr/>
            </a:pPr>
            <a:r>
              <a:rPr sz="2600" dirty="0" smtClean="0"/>
              <a:t>Mana’ayuda</a:t>
            </a:r>
            <a:r>
              <a:rPr sz="2400" dirty="0" smtClean="0"/>
              <a:t> - </a:t>
            </a:r>
            <a:r>
              <a:rPr sz="1500" dirty="0" smtClean="0"/>
              <a:t>Cooperation: Work willingly with others toward a common goal</a:t>
            </a:r>
          </a:p>
          <a:p>
            <a:pPr>
              <a:defRPr/>
            </a:pPr>
            <a:r>
              <a:rPr sz="2600" dirty="0" smtClean="0"/>
              <a:t>Mina’tatñga</a:t>
            </a:r>
            <a:r>
              <a:rPr sz="2400" dirty="0" smtClean="0"/>
              <a:t> </a:t>
            </a:r>
            <a:r>
              <a:rPr sz="1400" dirty="0" smtClean="0"/>
              <a:t>– </a:t>
            </a:r>
            <a:r>
              <a:rPr sz="1500" dirty="0" smtClean="0"/>
              <a:t>Courage: Stand strong for your beliefs and do what’s right even when others disagree</a:t>
            </a:r>
          </a:p>
          <a:p>
            <a:pPr>
              <a:defRPr/>
            </a:pPr>
            <a:r>
              <a:rPr sz="2600" dirty="0" smtClean="0"/>
              <a:t>Inagofli’e</a:t>
            </a:r>
            <a:r>
              <a:rPr sz="2400" dirty="0" smtClean="0"/>
              <a:t> </a:t>
            </a:r>
            <a:r>
              <a:rPr sz="1400" dirty="0" smtClean="0"/>
              <a:t>– </a:t>
            </a:r>
            <a:r>
              <a:rPr sz="1500" dirty="0" smtClean="0"/>
              <a:t>Friendship: Accept, share and enjoy the companionship of others</a:t>
            </a:r>
          </a:p>
          <a:p>
            <a:pPr>
              <a:defRPr/>
            </a:pPr>
            <a:r>
              <a:rPr sz="2600" dirty="0" smtClean="0"/>
              <a:t>Gineftåo</a:t>
            </a:r>
            <a:r>
              <a:rPr sz="2400" dirty="0" smtClean="0"/>
              <a:t> </a:t>
            </a:r>
            <a:r>
              <a:rPr sz="1400" dirty="0" smtClean="0"/>
              <a:t>– </a:t>
            </a:r>
            <a:r>
              <a:rPr sz="1500" dirty="0" smtClean="0"/>
              <a:t>Generosity: Be willing to share and give what you have to others</a:t>
            </a:r>
          </a:p>
          <a:p>
            <a:pPr>
              <a:defRPr/>
            </a:pPr>
            <a:r>
              <a:rPr sz="2600" dirty="0" smtClean="0"/>
              <a:t>Måolek Kotdura </a:t>
            </a:r>
            <a:r>
              <a:rPr sz="1400" dirty="0" smtClean="0"/>
              <a:t>– </a:t>
            </a:r>
            <a:r>
              <a:rPr sz="1500" dirty="0" smtClean="0"/>
              <a:t>Good Judgment: Make wise choices on what you know is right</a:t>
            </a:r>
          </a:p>
          <a:p>
            <a:pPr>
              <a:defRPr/>
            </a:pPr>
            <a:r>
              <a:rPr sz="2600" dirty="0" smtClean="0"/>
              <a:t>Minagåhet</a:t>
            </a:r>
            <a:r>
              <a:rPr sz="2400" dirty="0" smtClean="0"/>
              <a:t> </a:t>
            </a:r>
            <a:r>
              <a:rPr sz="1400" dirty="0" smtClean="0"/>
              <a:t>– </a:t>
            </a:r>
            <a:r>
              <a:rPr sz="1500" dirty="0" smtClean="0"/>
              <a:t>Honesty: Be sincere, truthful, trustworthy and loyal in all that you do and say</a:t>
            </a:r>
          </a:p>
          <a:p>
            <a:pPr>
              <a:defRPr/>
            </a:pPr>
            <a:r>
              <a:rPr sz="2600" dirty="0" smtClean="0"/>
              <a:t>Minesñgon</a:t>
            </a:r>
            <a:r>
              <a:rPr sz="2400" dirty="0" smtClean="0"/>
              <a:t> </a:t>
            </a:r>
            <a:r>
              <a:rPr sz="1400" dirty="0" smtClean="0"/>
              <a:t>– </a:t>
            </a:r>
            <a:r>
              <a:rPr sz="1500" dirty="0" smtClean="0"/>
              <a:t>Perseverance: Keep working hard to reach your goals even when it gets difficult</a:t>
            </a:r>
          </a:p>
          <a:p>
            <a:pPr>
              <a:defRPr/>
            </a:pPr>
            <a:r>
              <a:rPr sz="2600" dirty="0" smtClean="0"/>
              <a:t>Respetu</a:t>
            </a:r>
            <a:r>
              <a:rPr sz="2400" dirty="0" smtClean="0"/>
              <a:t> </a:t>
            </a:r>
            <a:r>
              <a:rPr sz="1400" dirty="0" smtClean="0"/>
              <a:t>– </a:t>
            </a:r>
            <a:r>
              <a:rPr sz="1500" dirty="0" smtClean="0"/>
              <a:t>Respect: Always remember to show others consideration, admiration and honor</a:t>
            </a:r>
          </a:p>
          <a:p>
            <a:pPr>
              <a:defRPr/>
            </a:pPr>
            <a:r>
              <a:rPr sz="2600" dirty="0" smtClean="0"/>
              <a:t>Responsapblidåt</a:t>
            </a:r>
            <a:r>
              <a:rPr sz="2400" dirty="0" smtClean="0"/>
              <a:t> </a:t>
            </a:r>
            <a:r>
              <a:rPr sz="1400" dirty="0" smtClean="0"/>
              <a:t>–</a:t>
            </a:r>
            <a:r>
              <a:rPr sz="2400" dirty="0" smtClean="0"/>
              <a:t> </a:t>
            </a:r>
            <a:r>
              <a:rPr sz="1500" dirty="0" smtClean="0"/>
              <a:t>Responsibility: Always be someone others can depend on</a:t>
            </a:r>
          </a:p>
          <a:p>
            <a:pPr>
              <a:defRPr/>
            </a:pPr>
            <a:r>
              <a:rPr sz="2600" dirty="0" smtClean="0"/>
              <a:t>Hulat Maisa </a:t>
            </a:r>
            <a:r>
              <a:rPr sz="1400" dirty="0" smtClean="0"/>
              <a:t>– </a:t>
            </a:r>
            <a:r>
              <a:rPr sz="1500" dirty="0" smtClean="0"/>
              <a:t>Self-Control: Work hard to control your thoughts and behavior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p:cNvPicPr>
          <p:nvPr/>
        </p:nvPicPr>
        <p:blipFill>
          <a:blip r:embed="rId3" cstate="print"/>
          <a:srcRect/>
          <a:stretch>
            <a:fillRect/>
          </a:stretch>
        </p:blipFill>
        <p:spPr bwMode="auto">
          <a:xfrm>
            <a:off x="606425" y="800100"/>
            <a:ext cx="8480425" cy="4967288"/>
          </a:xfrm>
          <a:prstGeom prst="rect">
            <a:avLst/>
          </a:prstGeom>
          <a:noFill/>
          <a:ln w="9525">
            <a:noFill/>
            <a:miter lim="800000"/>
            <a:headEnd/>
            <a:tailEnd/>
          </a:ln>
        </p:spPr>
      </p:pic>
      <p:sp>
        <p:nvSpPr>
          <p:cNvPr id="3" name="Title 1"/>
          <p:cNvSpPr txBox="1">
            <a:spLocks noGrp="1"/>
          </p:cNvSpPr>
          <p:nvPr>
            <p:ph type="title" idx="4294967295"/>
          </p:nvPr>
        </p:nvSpPr>
        <p:spPr>
          <a:xfrm>
            <a:off x="0" y="0"/>
            <a:ext cx="8723313" cy="904875"/>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Font typeface="StarSymbol"/>
              <a:buNone/>
              <a:defRPr/>
            </a:pPr>
            <a:r>
              <a:rPr lang="en-US" b="1" dirty="0">
                <a:solidFill>
                  <a:srgbClr val="FFC000"/>
                </a:solidFill>
              </a:rPr>
              <a:t>Climate Change Initiatives</a:t>
            </a:r>
          </a:p>
        </p:txBody>
      </p:sp>
      <p:sp>
        <p:nvSpPr>
          <p:cNvPr id="4" name="Rectangle 4"/>
          <p:cNvSpPr/>
          <p:nvPr/>
        </p:nvSpPr>
        <p:spPr>
          <a:xfrm>
            <a:off x="0" y="5041900"/>
            <a:ext cx="9693275" cy="23653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70C0"/>
          </a:solidFill>
          <a:ln>
            <a:noFill/>
            <a:prstDash val="solid"/>
          </a:ln>
        </p:spPr>
        <p:txBody>
          <a:bodyPr lIns="146569" tIns="29237" rIns="146569" bIns="29237"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lnSpc>
                <a:spcPct val="115000"/>
              </a:lnSpc>
              <a:spcBef>
                <a:spcPts val="0"/>
              </a:spcBef>
              <a:spcAft>
                <a:spcPts val="0"/>
              </a:spcAft>
              <a:buFont typeface="StarSymbol"/>
              <a:buNone/>
              <a:defRPr sz="1800"/>
            </a:pPr>
            <a:r>
              <a:rPr lang="en-US" sz="2100" b="1" i="1" dirty="0">
                <a:solidFill>
                  <a:srgbClr val="FFFF99"/>
                </a:solidFill>
                <a:latin typeface="Calibri" pitchFamily="18"/>
                <a:ea typeface="Times New Roman" pitchFamily="2"/>
                <a:cs typeface="Calibri" pitchFamily="2"/>
              </a:rPr>
              <a:t>“I have called upon my government agencies to ensure that future erosions of our indigenous resources, both cultural and natural, does not happen, and that all of our natural resources are effectively managed to achieve the continuation of our culture and the sustainability of our resources.”</a:t>
            </a:r>
          </a:p>
          <a:p>
            <a:pPr algn="r" hangingPunct="1">
              <a:lnSpc>
                <a:spcPct val="115000"/>
              </a:lnSpc>
              <a:spcBef>
                <a:spcPts val="0"/>
              </a:spcBef>
              <a:spcAft>
                <a:spcPts val="0"/>
              </a:spcAft>
              <a:buFont typeface="StarSymbol"/>
              <a:buNone/>
              <a:defRPr sz="1800"/>
            </a:pPr>
            <a:r>
              <a:rPr lang="en-US" sz="1700" dirty="0">
                <a:solidFill>
                  <a:srgbClr val="FFFFFF"/>
                </a:solidFill>
                <a:latin typeface="Calibri" pitchFamily="18"/>
                <a:ea typeface="Times New Roman" pitchFamily="2"/>
                <a:cs typeface="Calibri" pitchFamily="2"/>
              </a:rPr>
              <a:t>- Eddie Baza Calvo</a:t>
            </a:r>
          </a:p>
          <a:p>
            <a:pPr algn="r" hangingPunct="1">
              <a:lnSpc>
                <a:spcPct val="115000"/>
              </a:lnSpc>
              <a:spcBef>
                <a:spcPts val="0"/>
              </a:spcBef>
              <a:spcAft>
                <a:spcPts val="0"/>
              </a:spcAft>
              <a:buFont typeface="StarSymbol"/>
              <a:buNone/>
              <a:defRPr sz="1800"/>
            </a:pPr>
            <a:r>
              <a:rPr lang="en-US" sz="1700" dirty="0">
                <a:solidFill>
                  <a:srgbClr val="FFFFFF"/>
                </a:solidFill>
                <a:latin typeface="Calibri" pitchFamily="18"/>
                <a:ea typeface="Times New Roman" pitchFamily="2"/>
                <a:cs typeface="Calibri" pitchFamily="2"/>
              </a:rPr>
              <a:t>Governor of Guam</a:t>
            </a:r>
          </a:p>
        </p:txBody>
      </p:sp>
      <p:sp>
        <p:nvSpPr>
          <p:cNvPr id="5" name="TextBox 3"/>
          <p:cNvSpPr/>
          <p:nvPr/>
        </p:nvSpPr>
        <p:spPr>
          <a:xfrm>
            <a:off x="0" y="5041900"/>
            <a:ext cx="9693275" cy="17240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70C0"/>
          </a:solidFill>
          <a:ln>
            <a:noFill/>
            <a:prstDash val="solid"/>
          </a:ln>
        </p:spPr>
        <p:txBody>
          <a:bodyPr lIns="96174" tIns="48087" rIns="96174" bIns="48087"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spcBef>
                <a:spcPts val="0"/>
              </a:spcBef>
              <a:spcAft>
                <a:spcPts val="0"/>
              </a:spcAft>
              <a:buFont typeface="StarSymbol"/>
              <a:buNone/>
              <a:defRPr sz="1800"/>
            </a:pPr>
            <a:r>
              <a:rPr lang="en-US" sz="2600" b="1" i="1" dirty="0">
                <a:solidFill>
                  <a:srgbClr val="FFFF99"/>
                </a:solidFill>
                <a:latin typeface="Calibri" pitchFamily="18"/>
                <a:ea typeface="Microsoft YaHei" pitchFamily="2"/>
                <a:cs typeface="Mangal" pitchFamily="2"/>
              </a:rPr>
              <a:t>“…To regain our place in history as a hazard resilient island community with plenty of seafood and healthy coral reefs to sustain us, we need to play a more active, rather than adaptive, role in managing our local resources.”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3" cstate="print"/>
          <a:srcRect/>
          <a:stretch>
            <a:fillRect/>
          </a:stretch>
        </p:blipFill>
        <p:spPr bwMode="auto">
          <a:xfrm>
            <a:off x="0" y="0"/>
            <a:ext cx="9693275" cy="7407275"/>
          </a:xfrm>
          <a:prstGeom prst="rect">
            <a:avLst/>
          </a:prstGeom>
          <a:noFill/>
          <a:ln w="9525">
            <a:noFill/>
            <a:miter lim="800000"/>
            <a:headEnd/>
            <a:tailEnd/>
          </a:ln>
        </p:spPr>
      </p:pic>
      <p:sp>
        <p:nvSpPr>
          <p:cNvPr id="3" name="Title 1"/>
          <p:cNvSpPr txBox="1">
            <a:spLocks noGrp="1"/>
          </p:cNvSpPr>
          <p:nvPr>
            <p:ph type="title" idx="4294967295"/>
          </p:nvPr>
        </p:nvSpPr>
        <p:spPr>
          <a:xfrm>
            <a:off x="0" y="0"/>
            <a:ext cx="7189788" cy="1235075"/>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Font typeface="StarSymbol"/>
              <a:buNone/>
              <a:defRPr/>
            </a:pPr>
            <a:r>
              <a:rPr lang="en-US" b="1" i="1" dirty="0">
                <a:solidFill>
                  <a:srgbClr val="FFC000"/>
                </a:solidFill>
              </a:rPr>
              <a:t>Fishing Forever!!!</a:t>
            </a:r>
          </a:p>
        </p:txBody>
      </p:sp>
      <p:sp>
        <p:nvSpPr>
          <p:cNvPr id="4" name="Title 1"/>
          <p:cNvSpPr/>
          <p:nvPr/>
        </p:nvSpPr>
        <p:spPr>
          <a:xfrm>
            <a:off x="5684838" y="5227638"/>
            <a:ext cx="1989137" cy="21796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7713" tIns="48856" rIns="97713" bIns="48856"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spcBef>
                <a:spcPts val="0"/>
              </a:spcBef>
              <a:spcAft>
                <a:spcPts val="0"/>
              </a:spcAft>
              <a:buFont typeface="StarSymbol"/>
              <a:buNone/>
              <a:defRPr sz="1800"/>
            </a:pPr>
            <a:r>
              <a:rPr lang="en-US" sz="2600" b="1" dirty="0">
                <a:solidFill>
                  <a:srgbClr val="000000"/>
                </a:solidFill>
                <a:latin typeface="Calibri" pitchFamily="18"/>
                <a:ea typeface="Microsoft YaHei" pitchFamily="2"/>
                <a:cs typeface="Mangal" pitchFamily="2"/>
              </a:rPr>
              <a:t>Dangkûlo </a:t>
            </a:r>
          </a:p>
          <a:p>
            <a:pPr algn="ctr" hangingPunct="1">
              <a:spcBef>
                <a:spcPts val="0"/>
              </a:spcBef>
              <a:spcAft>
                <a:spcPts val="0"/>
              </a:spcAft>
              <a:buFont typeface="StarSymbol"/>
              <a:buNone/>
              <a:defRPr sz="1800"/>
            </a:pPr>
            <a:r>
              <a:rPr lang="en-US" sz="2600" b="1" dirty="0">
                <a:solidFill>
                  <a:srgbClr val="000000"/>
                </a:solidFill>
                <a:latin typeface="Calibri" pitchFamily="18"/>
                <a:ea typeface="Microsoft YaHei" pitchFamily="2"/>
                <a:cs typeface="Mangal" pitchFamily="2"/>
              </a:rPr>
              <a:t>na </a:t>
            </a:r>
          </a:p>
          <a:p>
            <a:pPr algn="ctr" hangingPunct="1">
              <a:spcBef>
                <a:spcPts val="0"/>
              </a:spcBef>
              <a:spcAft>
                <a:spcPts val="0"/>
              </a:spcAft>
              <a:buFont typeface="StarSymbol"/>
              <a:buNone/>
              <a:defRPr sz="1800"/>
            </a:pPr>
            <a:r>
              <a:rPr lang="en-US" sz="2600" b="1" dirty="0">
                <a:solidFill>
                  <a:srgbClr val="000000"/>
                </a:solidFill>
                <a:latin typeface="Calibri" pitchFamily="18"/>
                <a:ea typeface="Microsoft YaHei" pitchFamily="2"/>
                <a:cs typeface="Mangal" pitchFamily="2"/>
              </a:rPr>
              <a:t>Si Yu’os Ma’ase!!!</a:t>
            </a:r>
          </a:p>
        </p:txBody>
      </p:sp>
      <p:sp>
        <p:nvSpPr>
          <p:cNvPr id="5" name="Rectangle 5"/>
          <p:cNvSpPr/>
          <p:nvPr/>
        </p:nvSpPr>
        <p:spPr>
          <a:xfrm>
            <a:off x="6057900" y="493713"/>
            <a:ext cx="3473450" cy="28797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9637"/>
              </a:gs>
              <a:gs pos="100000">
                <a:srgbClr val="9CC745"/>
              </a:gs>
            </a:gsLst>
            <a:lin ang="16200000"/>
          </a:gradFill>
          <a:ln>
            <a:noFill/>
            <a:prstDash val="solid"/>
          </a:ln>
        </p:spPr>
        <p:txBody>
          <a:bodyPr lIns="146569" tIns="29237" rIns="146569" bIns="29237"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lnSpc>
                <a:spcPct val="115000"/>
              </a:lnSpc>
              <a:spcBef>
                <a:spcPts val="0"/>
              </a:spcBef>
              <a:spcAft>
                <a:spcPts val="0"/>
              </a:spcAft>
              <a:buFont typeface="StarSymbol"/>
              <a:buNone/>
              <a:defRPr sz="1800"/>
            </a:pPr>
            <a:r>
              <a:rPr lang="en-US" sz="1500" b="1" i="1" dirty="0">
                <a:solidFill>
                  <a:srgbClr val="000000"/>
                </a:solidFill>
                <a:latin typeface="Calibri" pitchFamily="18"/>
                <a:ea typeface="Times New Roman" pitchFamily="2"/>
                <a:cs typeface="Calibri" pitchFamily="2"/>
              </a:rPr>
              <a:t>“…please keep in mind that we are not just protecting coral, fish, and other animals to make us feel good inside, but we are also protecting the traditions, the cultures, and lives of the native peoples who have coexisted in harmony with the ocean’s incredible resources long before we became a part of America’s family..”</a:t>
            </a:r>
          </a:p>
          <a:p>
            <a:pPr algn="r" hangingPunct="1">
              <a:lnSpc>
                <a:spcPct val="115000"/>
              </a:lnSpc>
              <a:spcBef>
                <a:spcPts val="0"/>
              </a:spcBef>
              <a:spcAft>
                <a:spcPts val="0"/>
              </a:spcAft>
              <a:buFont typeface="StarSymbol"/>
              <a:buNone/>
              <a:defRPr sz="1800"/>
            </a:pPr>
            <a:r>
              <a:rPr lang="en-US" sz="900" dirty="0">
                <a:solidFill>
                  <a:srgbClr val="FFFFFF"/>
                </a:solidFill>
                <a:latin typeface="Calibri" pitchFamily="18"/>
                <a:ea typeface="Times New Roman" pitchFamily="2"/>
                <a:cs typeface="Calibri" pitchFamily="2"/>
              </a:rPr>
              <a:t>- Eddie Baza Calvo</a:t>
            </a:r>
          </a:p>
          <a:p>
            <a:pPr algn="r" hangingPunct="1">
              <a:lnSpc>
                <a:spcPct val="115000"/>
              </a:lnSpc>
              <a:spcBef>
                <a:spcPts val="0"/>
              </a:spcBef>
              <a:spcAft>
                <a:spcPts val="0"/>
              </a:spcAft>
              <a:buFont typeface="StarSymbol"/>
              <a:buNone/>
              <a:defRPr sz="1800"/>
            </a:pPr>
            <a:r>
              <a:rPr lang="en-US" sz="900" dirty="0">
                <a:solidFill>
                  <a:srgbClr val="FFFFFF"/>
                </a:solidFill>
                <a:latin typeface="Calibri" pitchFamily="18"/>
                <a:ea typeface="Times New Roman" pitchFamily="2"/>
                <a:cs typeface="Calibri" pitchFamily="2"/>
              </a:rPr>
              <a:t>Governor of Guam</a:t>
            </a:r>
          </a:p>
        </p:txBody>
      </p:sp>
      <p:pic>
        <p:nvPicPr>
          <p:cNvPr id="25606" name="Picture 2" descr="F:\My Pictures\Outreach\WPFMC_logo2lg.jpg"/>
          <p:cNvPicPr>
            <a:picLocks noChangeAspect="1" noChangeArrowheads="1"/>
          </p:cNvPicPr>
          <p:nvPr/>
        </p:nvPicPr>
        <p:blipFill>
          <a:blip r:embed="rId4" cstate="print"/>
          <a:srcRect/>
          <a:stretch>
            <a:fillRect/>
          </a:stretch>
        </p:blipFill>
        <p:spPr bwMode="auto">
          <a:xfrm>
            <a:off x="8504238" y="6218238"/>
            <a:ext cx="1023937" cy="1023937"/>
          </a:xfrm>
          <a:prstGeom prst="rect">
            <a:avLst/>
          </a:prstGeom>
          <a:noFill/>
          <a:ln w="9525">
            <a:noFill/>
            <a:miter lim="800000"/>
            <a:headEnd/>
            <a:tailEnd/>
          </a:ln>
        </p:spPr>
      </p:pic>
      <p:pic>
        <p:nvPicPr>
          <p:cNvPr id="7" name="Picture 8"/>
          <p:cNvPicPr>
            <a:picLocks noChangeAspect="1"/>
          </p:cNvPicPr>
          <p:nvPr/>
        </p:nvPicPr>
        <p:blipFill>
          <a:blip r:embed="rId5" cstate="print"/>
          <a:srcRect/>
          <a:stretch>
            <a:fillRect/>
          </a:stretch>
        </p:blipFill>
        <p:spPr bwMode="auto">
          <a:xfrm>
            <a:off x="1341437" y="6218237"/>
            <a:ext cx="942995" cy="960438"/>
          </a:xfrm>
          <a:prstGeom prst="rect">
            <a:avLst/>
          </a:prstGeom>
          <a:noFill/>
          <a:ln w="9525">
            <a:noFill/>
            <a:miter lim="800000"/>
            <a:headEnd/>
            <a:tailEnd/>
          </a:ln>
        </p:spPr>
      </p:pic>
      <p:pic>
        <p:nvPicPr>
          <p:cNvPr id="8" name="Picture 4"/>
          <p:cNvPicPr>
            <a:picLocks noChangeAspect="1"/>
          </p:cNvPicPr>
          <p:nvPr/>
        </p:nvPicPr>
        <p:blipFill>
          <a:blip r:embed="rId6" cstate="print"/>
          <a:srcRect/>
          <a:stretch>
            <a:fillRect/>
          </a:stretch>
        </p:blipFill>
        <p:spPr bwMode="auto">
          <a:xfrm>
            <a:off x="198437" y="6218237"/>
            <a:ext cx="954087" cy="973338"/>
          </a:xfrm>
          <a:prstGeom prst="rect">
            <a:avLst/>
          </a:prstGeom>
          <a:noFill/>
          <a:ln w="9525">
            <a:noFill/>
            <a:miter lim="800000"/>
            <a:headEnd/>
            <a:tailEnd/>
          </a:ln>
        </p:spPr>
      </p:pic>
      <p:pic>
        <p:nvPicPr>
          <p:cNvPr id="9" name="Picture 3" descr="F:\My Pictures\Outreach\80px-Coat_of_arms_of_Guam.svg.png"/>
          <p:cNvPicPr>
            <a:picLocks noChangeAspect="1" noChangeArrowheads="1"/>
          </p:cNvPicPr>
          <p:nvPr/>
        </p:nvPicPr>
        <p:blipFill>
          <a:blip r:embed="rId7" cstate="print"/>
          <a:srcRect/>
          <a:stretch>
            <a:fillRect/>
          </a:stretch>
        </p:blipFill>
        <p:spPr bwMode="auto">
          <a:xfrm>
            <a:off x="7589837" y="6065837"/>
            <a:ext cx="685800" cy="11223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p:cNvPicPr>
          <p:nvPr/>
        </p:nvPicPr>
        <p:blipFill>
          <a:blip r:embed="rId3" cstate="print"/>
          <a:srcRect/>
          <a:stretch>
            <a:fillRect/>
          </a:stretch>
        </p:blipFill>
        <p:spPr bwMode="auto">
          <a:xfrm>
            <a:off x="-474663" y="-493713"/>
            <a:ext cx="10682288" cy="7900988"/>
          </a:xfrm>
          <a:prstGeom prst="rect">
            <a:avLst/>
          </a:prstGeom>
          <a:noFill/>
          <a:ln w="9525">
            <a:noFill/>
            <a:miter lim="800000"/>
            <a:headEnd/>
            <a:tailEnd/>
          </a:ln>
        </p:spPr>
      </p:pic>
      <p:sp>
        <p:nvSpPr>
          <p:cNvPr id="3" name="Title 1"/>
          <p:cNvSpPr txBox="1">
            <a:spLocks noGrp="1"/>
          </p:cNvSpPr>
          <p:nvPr>
            <p:ph type="title" idx="4294967295"/>
          </p:nvPr>
        </p:nvSpPr>
        <p:spPr>
          <a:xfrm>
            <a:off x="0" y="0"/>
            <a:ext cx="8723313" cy="1235075"/>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Font typeface="StarSymbol"/>
              <a:buNone/>
              <a:defRPr/>
            </a:pPr>
            <a:r>
              <a:rPr lang="en-US" b="1" dirty="0">
                <a:solidFill>
                  <a:srgbClr val="FFC000"/>
                </a:solidFill>
              </a:rPr>
              <a:t>Meteorological Changes</a:t>
            </a:r>
          </a:p>
        </p:txBody>
      </p:sp>
      <p:sp>
        <p:nvSpPr>
          <p:cNvPr id="4" name="TextBox 3"/>
          <p:cNvSpPr/>
          <p:nvPr/>
        </p:nvSpPr>
        <p:spPr>
          <a:xfrm>
            <a:off x="274638" y="4367213"/>
            <a:ext cx="9170987" cy="30400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1E1C11">
              <a:alpha val="73000"/>
            </a:srgbClr>
          </a:solidFill>
          <a:ln>
            <a:noFill/>
            <a:prstDash val="solid"/>
          </a:ln>
        </p:spPr>
        <p:txBody>
          <a:bodyPr lIns="96174" tIns="48087" rIns="96174" bIns="48087"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spcBef>
                <a:spcPts val="0"/>
              </a:spcBef>
              <a:spcAft>
                <a:spcPts val="0"/>
              </a:spcAft>
              <a:buFont typeface="StarSymbol"/>
              <a:buNone/>
              <a:defRPr sz="1800"/>
            </a:pPr>
            <a:r>
              <a:rPr lang="en-US" sz="3800" b="1" dirty="0">
                <a:solidFill>
                  <a:srgbClr val="FBFBFB"/>
                </a:solidFill>
                <a:latin typeface="Calibri" pitchFamily="18"/>
                <a:ea typeface="Microsoft YaHei" pitchFamily="2"/>
                <a:cs typeface="Mangal" pitchFamily="2"/>
              </a:rPr>
              <a:t>Excessive rainfall causes multiple issues</a:t>
            </a:r>
          </a:p>
          <a:p>
            <a:pPr hangingPunct="1">
              <a:spcBef>
                <a:spcPts val="0"/>
              </a:spcBef>
              <a:spcAft>
                <a:spcPts val="0"/>
              </a:spcAft>
              <a:buFont typeface="Arial" pitchFamily="32"/>
              <a:buChar char="•"/>
              <a:defRPr sz="1800"/>
            </a:pPr>
            <a:r>
              <a:rPr lang="en-US" sz="3000" b="1" dirty="0">
                <a:solidFill>
                  <a:srgbClr val="FBFBFB"/>
                </a:solidFill>
                <a:latin typeface="Calibri" pitchFamily="18"/>
                <a:ea typeface="Microsoft YaHei" pitchFamily="2"/>
                <a:cs typeface="Mangal" pitchFamily="2"/>
              </a:rPr>
              <a:t>7in rain, </a:t>
            </a:r>
            <a:r>
              <a:rPr lang="en-US" sz="3000" b="1" dirty="0">
                <a:solidFill>
                  <a:srgbClr val="E7AE00"/>
                </a:solidFill>
                <a:latin typeface="Calibri" pitchFamily="18"/>
                <a:ea typeface="Microsoft YaHei" pitchFamily="2"/>
                <a:cs typeface="Mangal" pitchFamily="2"/>
              </a:rPr>
              <a:t>Storm water </a:t>
            </a:r>
            <a:r>
              <a:rPr lang="en-US" sz="3000" b="1" dirty="0">
                <a:solidFill>
                  <a:srgbClr val="FBFBFB"/>
                </a:solidFill>
                <a:latin typeface="Calibri" pitchFamily="18"/>
                <a:ea typeface="Microsoft YaHei" pitchFamily="2"/>
                <a:cs typeface="Mangal" pitchFamily="2"/>
              </a:rPr>
              <a:t> overwhelms infrastructure  </a:t>
            </a:r>
          </a:p>
          <a:p>
            <a:pPr hangingPunct="1">
              <a:spcBef>
                <a:spcPts val="0"/>
              </a:spcBef>
              <a:spcAft>
                <a:spcPts val="0"/>
              </a:spcAft>
              <a:buFont typeface="Arial" pitchFamily="32"/>
              <a:buChar char="•"/>
              <a:defRPr sz="1800"/>
            </a:pPr>
            <a:r>
              <a:rPr lang="en-US" sz="3000" b="1" dirty="0">
                <a:solidFill>
                  <a:srgbClr val="E7AE00"/>
                </a:solidFill>
                <a:latin typeface="Calibri" pitchFamily="18"/>
                <a:ea typeface="Microsoft YaHei" pitchFamily="2"/>
                <a:cs typeface="Mangal" pitchFamily="2"/>
              </a:rPr>
              <a:t>Flooding</a:t>
            </a:r>
            <a:r>
              <a:rPr lang="en-US" sz="3000" b="1" dirty="0">
                <a:solidFill>
                  <a:srgbClr val="FBFBFB"/>
                </a:solidFill>
                <a:latin typeface="Calibri" pitchFamily="18"/>
                <a:ea typeface="Microsoft YaHei" pitchFamily="2"/>
                <a:cs typeface="Mangal" pitchFamily="2"/>
              </a:rPr>
              <a:t> causes rivers of water on roads are hazards</a:t>
            </a:r>
          </a:p>
          <a:p>
            <a:pPr hangingPunct="1">
              <a:spcBef>
                <a:spcPts val="0"/>
              </a:spcBef>
              <a:spcAft>
                <a:spcPts val="0"/>
              </a:spcAft>
              <a:buFont typeface="Arial" pitchFamily="32"/>
              <a:buChar char="•"/>
              <a:defRPr sz="1800"/>
            </a:pPr>
            <a:r>
              <a:rPr lang="en-US" sz="3000" b="1" dirty="0">
                <a:solidFill>
                  <a:srgbClr val="E7AE00"/>
                </a:solidFill>
                <a:latin typeface="Calibri" pitchFamily="18"/>
                <a:ea typeface="Microsoft YaHei" pitchFamily="2"/>
                <a:cs typeface="Mangal" pitchFamily="2"/>
              </a:rPr>
              <a:t>Loss of land, excessive erosion and red muddy water</a:t>
            </a:r>
          </a:p>
          <a:p>
            <a:pPr hangingPunct="1">
              <a:spcBef>
                <a:spcPts val="0"/>
              </a:spcBef>
              <a:spcAft>
                <a:spcPts val="0"/>
              </a:spcAft>
              <a:buFont typeface="Arial" pitchFamily="32"/>
              <a:buChar char="•"/>
              <a:defRPr sz="1800"/>
            </a:pPr>
            <a:r>
              <a:rPr lang="en-US" sz="3000" b="1" dirty="0">
                <a:solidFill>
                  <a:srgbClr val="E7AE00"/>
                </a:solidFill>
                <a:latin typeface="Calibri" pitchFamily="18"/>
                <a:ea typeface="Microsoft YaHei" pitchFamily="2"/>
                <a:cs typeface="Mangal" pitchFamily="2"/>
              </a:rPr>
              <a:t>Sewers Overflow</a:t>
            </a:r>
            <a:r>
              <a:rPr lang="en-US" sz="3000" b="1" dirty="0">
                <a:solidFill>
                  <a:srgbClr val="332600"/>
                </a:solidFill>
                <a:latin typeface="Calibri" pitchFamily="18"/>
                <a:ea typeface="Microsoft YaHei" pitchFamily="2"/>
                <a:cs typeface="Mangal" pitchFamily="2"/>
              </a:rPr>
              <a:t> </a:t>
            </a:r>
            <a:r>
              <a:rPr lang="en-US" sz="3000" b="1" dirty="0">
                <a:solidFill>
                  <a:srgbClr val="FBFBFB"/>
                </a:solidFill>
                <a:latin typeface="Calibri" pitchFamily="18"/>
                <a:ea typeface="Microsoft YaHei" pitchFamily="2"/>
                <a:cs typeface="Mangal" pitchFamily="2"/>
              </a:rPr>
              <a:t>as storm water goes into the system</a:t>
            </a:r>
          </a:p>
          <a:p>
            <a:pPr hangingPunct="1">
              <a:spcBef>
                <a:spcPts val="0"/>
              </a:spcBef>
              <a:spcAft>
                <a:spcPts val="0"/>
              </a:spcAft>
              <a:buFont typeface="Arial" pitchFamily="32"/>
              <a:buChar char="•"/>
              <a:defRPr sz="1800"/>
            </a:pPr>
            <a:r>
              <a:rPr lang="en-US" sz="3000" b="1" dirty="0">
                <a:solidFill>
                  <a:srgbClr val="FBFBFB"/>
                </a:solidFill>
                <a:latin typeface="Calibri" pitchFamily="18"/>
                <a:ea typeface="Microsoft YaHei" pitchFamily="2"/>
                <a:cs typeface="Mangal" pitchFamily="2"/>
              </a:rPr>
              <a:t>Coral reefs get smothered in mud and everything suffers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3" cstate="print"/>
          <a:srcRect/>
          <a:stretch>
            <a:fillRect/>
          </a:stretch>
        </p:blipFill>
        <p:spPr bwMode="auto">
          <a:xfrm>
            <a:off x="1778000" y="1398588"/>
            <a:ext cx="5653088" cy="3840162"/>
          </a:xfrm>
          <a:prstGeom prst="rect">
            <a:avLst/>
          </a:prstGeom>
          <a:noFill/>
          <a:ln w="9525">
            <a:noFill/>
            <a:miter lim="800000"/>
            <a:headEnd/>
            <a:tailEnd/>
          </a:ln>
        </p:spPr>
      </p:pic>
      <p:sp>
        <p:nvSpPr>
          <p:cNvPr id="3" name="Title 1"/>
          <p:cNvSpPr txBox="1">
            <a:spLocks noGrp="1"/>
          </p:cNvSpPr>
          <p:nvPr>
            <p:ph type="title" idx="4294967295"/>
          </p:nvPr>
        </p:nvSpPr>
        <p:spPr>
          <a:xfrm>
            <a:off x="0" y="296863"/>
            <a:ext cx="8723313" cy="1235075"/>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Font typeface="StarSymbol"/>
              <a:buNone/>
              <a:defRPr/>
            </a:pPr>
            <a:r>
              <a:rPr lang="en-US" b="1" dirty="0">
                <a:solidFill>
                  <a:srgbClr val="FFC000"/>
                </a:solidFill>
              </a:rPr>
              <a:t>Unpredictable Rainfall</a:t>
            </a:r>
          </a:p>
        </p:txBody>
      </p:sp>
      <p:sp>
        <p:nvSpPr>
          <p:cNvPr id="4" name="Content Placeholder 2"/>
          <p:cNvSpPr txBox="1">
            <a:spLocks noGrp="1"/>
          </p:cNvSpPr>
          <p:nvPr>
            <p:ph type="body" idx="4294967295"/>
          </p:nvPr>
        </p:nvSpPr>
        <p:spPr>
          <a:xfrm>
            <a:off x="0" y="5184775"/>
            <a:ext cx="9693275" cy="1893888"/>
          </a:xfrm>
        </p:spPr>
        <p:txBody>
          <a:bodyPr/>
          <a:lstStyle>
            <a:defPPr marL="432000" lvl="0" indent="-324000" algn="l"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hangingPunct="1">
              <a:spcBef>
                <a:spcPts val="0"/>
              </a:spcBef>
              <a:spcAft>
                <a:spcPts val="1134"/>
              </a:spcAft>
              <a:buSzPct val="4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hangingPunct="1">
              <a:spcBef>
                <a:spcPts val="0"/>
              </a:spcBef>
              <a:spcAft>
                <a:spcPts val="850"/>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hangingPunct="1">
              <a:spcBef>
                <a:spcPts val="0"/>
              </a:spcBef>
              <a:spcAft>
                <a:spcPts val="567"/>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hangingPunct="1">
              <a:spcBef>
                <a:spcPts val="0"/>
              </a:spcBef>
              <a:spcAft>
                <a:spcPts val="283"/>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indent="0">
              <a:spcBef>
                <a:spcPts val="682"/>
              </a:spcBef>
              <a:buFont typeface="StarSymbol"/>
              <a:buNone/>
              <a:defRPr/>
            </a:pPr>
            <a:r>
              <a:rPr sz="3600" b="1" dirty="0">
                <a:solidFill>
                  <a:schemeClr val="tx1"/>
                </a:solidFill>
                <a:latin typeface="Calibri" pitchFamily="18"/>
              </a:rPr>
              <a:t>Confuses fruit trees – flower production and new growth, while moisture increases the occurrence of fungal diseases (ex. </a:t>
            </a:r>
            <a:r>
              <a:rPr sz="3600" b="1" i="1" dirty="0">
                <a:solidFill>
                  <a:schemeClr val="tx1"/>
                </a:solidFill>
                <a:latin typeface="Calibri" pitchFamily="18"/>
              </a:rPr>
              <a:t>Anthracnose</a:t>
            </a:r>
            <a:r>
              <a:rPr sz="3600" b="1" dirty="0">
                <a:solidFill>
                  <a:schemeClr val="tx1"/>
                </a:solidFill>
                <a:latin typeface="Calibri" pitchFamily="18"/>
              </a:rPr>
              <a:t>)</a:t>
            </a:r>
          </a:p>
          <a:p>
            <a:pPr marL="0" indent="0">
              <a:spcBef>
                <a:spcPts val="682"/>
              </a:spcBef>
              <a:buFont typeface="StarSymbol"/>
              <a:buNone/>
              <a:defRPr/>
            </a:pPr>
            <a:endParaRPr b="1" dirty="0">
              <a:latin typeface="Calibri" pitchFamily="18"/>
            </a:endParaRPr>
          </a:p>
          <a:p>
            <a:pPr marL="0" indent="0">
              <a:spcBef>
                <a:spcPts val="682"/>
              </a:spcBef>
              <a:buFont typeface="StarSymbol"/>
              <a:buNone/>
              <a:defRPr/>
            </a:pPr>
            <a:endParaRPr b="1" i="1" dirty="0">
              <a:latin typeface="Calibri" pitchFamily="18"/>
            </a:endParaRPr>
          </a:p>
          <a:p>
            <a:pPr marL="0" indent="0">
              <a:spcBef>
                <a:spcPts val="682"/>
              </a:spcBef>
              <a:buFont typeface="StarSymbol"/>
              <a:buNone/>
              <a:defRPr/>
            </a:pPr>
            <a:endParaRPr b="1" dirty="0">
              <a:latin typeface="Calibri" pitchFamily="18"/>
            </a:endParaRPr>
          </a:p>
        </p:txBody>
      </p:sp>
      <p:pic>
        <p:nvPicPr>
          <p:cNvPr id="6149" name="Picture 6"/>
          <p:cNvPicPr>
            <a:picLocks noChangeAspect="1"/>
          </p:cNvPicPr>
          <p:nvPr/>
        </p:nvPicPr>
        <p:blipFill>
          <a:blip r:embed="rId4" cstate="print"/>
          <a:srcRect/>
          <a:stretch>
            <a:fillRect/>
          </a:stretch>
        </p:blipFill>
        <p:spPr bwMode="auto">
          <a:xfrm>
            <a:off x="6686550" y="2954338"/>
            <a:ext cx="3006725" cy="2284412"/>
          </a:xfrm>
          <a:prstGeom prst="rect">
            <a:avLst/>
          </a:prstGeom>
          <a:noFill/>
          <a:ln w="9525">
            <a:noFill/>
            <a:miter lim="800000"/>
            <a:headEnd/>
            <a:tailEnd/>
          </a:ln>
        </p:spPr>
      </p:pic>
      <p:pic>
        <p:nvPicPr>
          <p:cNvPr id="6150" name="Picture 7"/>
          <p:cNvPicPr>
            <a:picLocks noChangeAspect="1"/>
          </p:cNvPicPr>
          <p:nvPr/>
        </p:nvPicPr>
        <p:blipFill>
          <a:blip r:embed="rId5" cstate="print"/>
          <a:srcRect/>
          <a:stretch>
            <a:fillRect/>
          </a:stretch>
        </p:blipFill>
        <p:spPr bwMode="auto">
          <a:xfrm>
            <a:off x="7080250" y="1317625"/>
            <a:ext cx="2503488" cy="1636713"/>
          </a:xfrm>
          <a:prstGeom prst="rect">
            <a:avLst/>
          </a:prstGeom>
          <a:noFill/>
          <a:ln w="9525">
            <a:noFill/>
            <a:miter lim="800000"/>
            <a:headEnd/>
            <a:tailEnd/>
          </a:ln>
        </p:spPr>
      </p:pic>
      <p:pic>
        <p:nvPicPr>
          <p:cNvPr id="6151" name="Picture 2"/>
          <p:cNvPicPr>
            <a:picLocks noChangeAspect="1"/>
          </p:cNvPicPr>
          <p:nvPr/>
        </p:nvPicPr>
        <p:blipFill>
          <a:blip r:embed="rId6" cstate="print"/>
          <a:srcRect/>
          <a:stretch>
            <a:fillRect/>
          </a:stretch>
        </p:blipFill>
        <p:spPr bwMode="auto">
          <a:xfrm>
            <a:off x="0" y="1646238"/>
            <a:ext cx="2503488" cy="3400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0" y="1406525"/>
            <a:ext cx="5160963" cy="6000750"/>
          </a:xfrm>
        </p:spPr>
        <p:txBody>
          <a:bodyPr>
            <a:normAutofit fontScale="85000" lnSpcReduction="10000"/>
          </a:bodyPr>
          <a:lstStyle>
            <a:defPPr marL="432000" lvl="0" indent="-324000" algn="l"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hangingPunct="1">
              <a:spcBef>
                <a:spcPts val="0"/>
              </a:spcBef>
              <a:spcAft>
                <a:spcPts val="1134"/>
              </a:spcAft>
              <a:buSzPct val="4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hangingPunct="1">
              <a:spcBef>
                <a:spcPts val="0"/>
              </a:spcBef>
              <a:spcAft>
                <a:spcPts val="850"/>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hangingPunct="1">
              <a:spcBef>
                <a:spcPts val="0"/>
              </a:spcBef>
              <a:spcAft>
                <a:spcPts val="567"/>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hangingPunct="1">
              <a:spcBef>
                <a:spcPts val="0"/>
              </a:spcBef>
              <a:spcAft>
                <a:spcPts val="283"/>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indent="0">
              <a:spcBef>
                <a:spcPts val="682"/>
              </a:spcBef>
              <a:buFont typeface="StarSymbol"/>
              <a:buNone/>
              <a:defRPr/>
            </a:pPr>
            <a:r>
              <a:rPr sz="3800" b="1" dirty="0">
                <a:latin typeface="Calibri" pitchFamily="18"/>
              </a:rPr>
              <a:t>Increases insect populations</a:t>
            </a:r>
          </a:p>
          <a:p>
            <a:pPr marL="0" lvl="1" indent="0">
              <a:spcBef>
                <a:spcPts val="596"/>
              </a:spcBef>
              <a:spcAft>
                <a:spcPts val="1514"/>
              </a:spcAft>
              <a:buFont typeface="Arial" pitchFamily="32"/>
              <a:buChar char="–"/>
              <a:defRPr/>
            </a:pPr>
            <a:r>
              <a:rPr sz="3300" b="1" dirty="0">
                <a:latin typeface="Calibri" pitchFamily="18"/>
              </a:rPr>
              <a:t>Termites</a:t>
            </a:r>
          </a:p>
          <a:p>
            <a:pPr marL="0" lvl="1" indent="0">
              <a:spcBef>
                <a:spcPts val="596"/>
              </a:spcBef>
              <a:spcAft>
                <a:spcPts val="1514"/>
              </a:spcAft>
              <a:buFont typeface="Arial" pitchFamily="32"/>
              <a:buChar char="–"/>
              <a:defRPr/>
            </a:pPr>
            <a:r>
              <a:rPr sz="3300" b="1" dirty="0">
                <a:latin typeface="Calibri" pitchFamily="18"/>
              </a:rPr>
              <a:t>Agricultural Pests reduce food production in the islands</a:t>
            </a:r>
          </a:p>
          <a:p>
            <a:pPr marL="0" lvl="1" indent="0">
              <a:spcBef>
                <a:spcPts val="596"/>
              </a:spcBef>
              <a:spcAft>
                <a:spcPts val="1514"/>
              </a:spcAft>
              <a:buFont typeface="Arial" pitchFamily="32"/>
              <a:buChar char="–"/>
              <a:defRPr/>
            </a:pPr>
            <a:r>
              <a:rPr sz="3300" b="1" dirty="0">
                <a:latin typeface="Calibri" pitchFamily="18"/>
              </a:rPr>
              <a:t>Increased moisture provides for easier opportunity to establish Invasive species such as the Rhino Beetle and allow of the expansion of their breeding range</a:t>
            </a:r>
          </a:p>
          <a:p>
            <a:pPr marL="0" lvl="1" indent="0">
              <a:spcBef>
                <a:spcPts val="596"/>
              </a:spcBef>
              <a:spcAft>
                <a:spcPts val="1514"/>
              </a:spcAft>
              <a:buFont typeface="Arial" pitchFamily="32"/>
              <a:buChar char="–"/>
              <a:defRPr/>
            </a:pPr>
            <a:r>
              <a:rPr sz="3300" b="1" dirty="0">
                <a:latin typeface="Calibri" pitchFamily="18"/>
              </a:rPr>
              <a:t>Mosquitoes and other disease vectors</a:t>
            </a:r>
          </a:p>
        </p:txBody>
      </p:sp>
      <p:sp>
        <p:nvSpPr>
          <p:cNvPr id="3" name="Title 1"/>
          <p:cNvSpPr txBox="1">
            <a:spLocks noGrp="1"/>
          </p:cNvSpPr>
          <p:nvPr>
            <p:ph type="title" idx="4294967295"/>
          </p:nvPr>
        </p:nvSpPr>
        <p:spPr>
          <a:xfrm>
            <a:off x="0" y="171450"/>
            <a:ext cx="8723313" cy="1235075"/>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Font typeface="StarSymbol"/>
              <a:buNone/>
              <a:defRPr/>
            </a:pPr>
            <a:r>
              <a:rPr lang="en-US" b="1" dirty="0">
                <a:solidFill>
                  <a:srgbClr val="FFC000"/>
                </a:solidFill>
              </a:rPr>
              <a:t>Continuous moisture</a:t>
            </a:r>
          </a:p>
        </p:txBody>
      </p:sp>
      <p:pic>
        <p:nvPicPr>
          <p:cNvPr id="7172" name="Picture 1"/>
          <p:cNvPicPr>
            <a:picLocks noChangeAspect="1"/>
          </p:cNvPicPr>
          <p:nvPr/>
        </p:nvPicPr>
        <p:blipFill>
          <a:blip r:embed="rId3" cstate="print"/>
          <a:srcRect/>
          <a:stretch>
            <a:fillRect/>
          </a:stretch>
        </p:blipFill>
        <p:spPr bwMode="auto">
          <a:xfrm>
            <a:off x="5089525" y="4849813"/>
            <a:ext cx="2422525" cy="4908550"/>
          </a:xfrm>
          <a:prstGeom prst="rect">
            <a:avLst/>
          </a:prstGeom>
          <a:noFill/>
          <a:ln w="9525">
            <a:noFill/>
            <a:miter lim="800000"/>
            <a:headEnd/>
            <a:tailEnd/>
          </a:ln>
        </p:spPr>
      </p:pic>
      <p:pic>
        <p:nvPicPr>
          <p:cNvPr id="7173" name="Picture 4"/>
          <p:cNvPicPr>
            <a:picLocks noChangeAspect="1"/>
          </p:cNvPicPr>
          <p:nvPr/>
        </p:nvPicPr>
        <p:blipFill>
          <a:blip r:embed="rId4" cstate="print"/>
          <a:srcRect/>
          <a:stretch>
            <a:fillRect/>
          </a:stretch>
        </p:blipFill>
        <p:spPr bwMode="auto">
          <a:xfrm>
            <a:off x="6300788" y="4849813"/>
            <a:ext cx="3400425" cy="2528887"/>
          </a:xfrm>
          <a:prstGeom prst="rect">
            <a:avLst/>
          </a:prstGeom>
          <a:noFill/>
          <a:ln w="9525">
            <a:noFill/>
            <a:miter lim="800000"/>
            <a:headEnd/>
            <a:tailEnd/>
          </a:ln>
        </p:spPr>
      </p:pic>
      <p:pic>
        <p:nvPicPr>
          <p:cNvPr id="7174" name="Picture 5"/>
          <p:cNvPicPr>
            <a:picLocks noChangeAspect="1"/>
          </p:cNvPicPr>
          <p:nvPr/>
        </p:nvPicPr>
        <p:blipFill>
          <a:blip r:embed="rId5" cstate="print"/>
          <a:srcRect/>
          <a:stretch>
            <a:fillRect/>
          </a:stretch>
        </p:blipFill>
        <p:spPr bwMode="auto">
          <a:xfrm>
            <a:off x="5170488" y="1406525"/>
            <a:ext cx="2351087" cy="3443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0" y="1728788"/>
            <a:ext cx="4200525" cy="3292475"/>
          </a:xfrm>
        </p:spPr>
        <p:txBody>
          <a:bodyPr/>
          <a:lstStyle>
            <a:defPPr marL="432000" lvl="0" indent="-324000" algn="l"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hangingPunct="1">
              <a:spcBef>
                <a:spcPts val="0"/>
              </a:spcBef>
              <a:spcAft>
                <a:spcPts val="1134"/>
              </a:spcAft>
              <a:buSzPct val="4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hangingPunct="1">
              <a:spcBef>
                <a:spcPts val="0"/>
              </a:spcBef>
              <a:spcAft>
                <a:spcPts val="850"/>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hangingPunct="1">
              <a:spcBef>
                <a:spcPts val="0"/>
              </a:spcBef>
              <a:spcAft>
                <a:spcPts val="567"/>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hangingPunct="1">
              <a:spcBef>
                <a:spcPts val="0"/>
              </a:spcBef>
              <a:spcAft>
                <a:spcPts val="283"/>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indent="0">
              <a:spcBef>
                <a:spcPts val="682"/>
              </a:spcBef>
              <a:buFont typeface="StarSymbol"/>
              <a:buNone/>
              <a:defRPr/>
            </a:pPr>
            <a:r>
              <a:rPr dirty="0">
                <a:latin typeface="Calibri" pitchFamily="18"/>
              </a:rPr>
              <a:t>Increased moisture is increasing the growth rates of parasitic and epiphytic vines that kill old trees</a:t>
            </a:r>
          </a:p>
          <a:p>
            <a:pPr marL="0" indent="0">
              <a:spcBef>
                <a:spcPts val="682"/>
              </a:spcBef>
              <a:buFont typeface="StarSymbol"/>
              <a:buNone/>
              <a:defRPr/>
            </a:pPr>
            <a:endParaRPr dirty="0">
              <a:latin typeface="Calibri" pitchFamily="18"/>
            </a:endParaRPr>
          </a:p>
        </p:txBody>
      </p:sp>
      <p:sp>
        <p:nvSpPr>
          <p:cNvPr id="4" name="Title 1"/>
          <p:cNvSpPr txBox="1">
            <a:spLocks noGrp="1"/>
          </p:cNvSpPr>
          <p:nvPr>
            <p:ph type="title" idx="4294967295"/>
          </p:nvPr>
        </p:nvSpPr>
        <p:spPr>
          <a:xfrm>
            <a:off x="0" y="411163"/>
            <a:ext cx="4200525" cy="1235075"/>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Font typeface="StarSymbol"/>
              <a:buNone/>
              <a:defRPr/>
            </a:pPr>
            <a:r>
              <a:rPr lang="en-US" dirty="0">
                <a:solidFill>
                  <a:srgbClr val="FFC000"/>
                </a:solidFill>
              </a:rPr>
              <a:t>The Vines!</a:t>
            </a:r>
          </a:p>
        </p:txBody>
      </p:sp>
      <p:pic>
        <p:nvPicPr>
          <p:cNvPr id="8196" name="Picture 2"/>
          <p:cNvPicPr>
            <a:picLocks noChangeAspect="1"/>
          </p:cNvPicPr>
          <p:nvPr/>
        </p:nvPicPr>
        <p:blipFill>
          <a:blip r:embed="rId3" cstate="print"/>
          <a:srcRect/>
          <a:stretch>
            <a:fillRect/>
          </a:stretch>
        </p:blipFill>
        <p:spPr bwMode="auto">
          <a:xfrm>
            <a:off x="4200525" y="-55563"/>
            <a:ext cx="5492750" cy="7462838"/>
          </a:xfrm>
          <a:prstGeom prst="rect">
            <a:avLst/>
          </a:prstGeom>
          <a:noFill/>
          <a:ln w="9525">
            <a:noFill/>
            <a:miter lim="800000"/>
            <a:headEnd/>
            <a:tailEnd/>
          </a:ln>
        </p:spPr>
      </p:pic>
      <p:sp>
        <p:nvSpPr>
          <p:cNvPr id="5" name="TextBox 3"/>
          <p:cNvSpPr/>
          <p:nvPr/>
        </p:nvSpPr>
        <p:spPr>
          <a:xfrm>
            <a:off x="0" y="5595938"/>
            <a:ext cx="3876675" cy="7572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6174" tIns="48087" rIns="96174" bIns="48087"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spcBef>
                <a:spcPts val="0"/>
              </a:spcBef>
              <a:spcAft>
                <a:spcPts val="0"/>
              </a:spcAft>
              <a:buFont typeface="StarSymbol"/>
              <a:buNone/>
              <a:defRPr sz="1800"/>
            </a:pPr>
            <a:r>
              <a:rPr lang="en-US" sz="2100" b="1" dirty="0">
                <a:solidFill>
                  <a:srgbClr val="000000"/>
                </a:solidFill>
                <a:latin typeface="Calibri" pitchFamily="18"/>
                <a:ea typeface="Microsoft YaHei" pitchFamily="2"/>
                <a:cs typeface="Mangal" pitchFamily="2"/>
              </a:rPr>
              <a:t>Many of these vines are</a:t>
            </a:r>
          </a:p>
          <a:p>
            <a:pPr algn="ctr" hangingPunct="1">
              <a:spcBef>
                <a:spcPts val="0"/>
              </a:spcBef>
              <a:spcAft>
                <a:spcPts val="0"/>
              </a:spcAft>
              <a:buFont typeface="StarSymbol"/>
              <a:buNone/>
              <a:defRPr sz="1800"/>
            </a:pPr>
            <a:r>
              <a:rPr lang="en-US" sz="2100" b="1" dirty="0">
                <a:solidFill>
                  <a:srgbClr val="000000"/>
                </a:solidFill>
                <a:latin typeface="Calibri" pitchFamily="18"/>
                <a:ea typeface="Microsoft YaHei" pitchFamily="2"/>
                <a:cs typeface="Mangal" pitchFamily="2"/>
              </a:rPr>
              <a:t>hitchhikers from our past.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type="body" idx="4294967295"/>
          </p:nvPr>
        </p:nvSpPr>
        <p:spPr>
          <a:xfrm>
            <a:off x="0" y="987425"/>
            <a:ext cx="7512050" cy="2316163"/>
          </a:xfrm>
        </p:spPr>
        <p:txBody>
          <a:bodyPr>
            <a:normAutofit lnSpcReduction="10000"/>
          </a:bodyPr>
          <a:lstStyle>
            <a:defPPr marL="432000" lvl="0" indent="-324000" algn="l"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hangingPunct="1">
              <a:spcBef>
                <a:spcPts val="0"/>
              </a:spcBef>
              <a:spcAft>
                <a:spcPts val="1134"/>
              </a:spcAft>
              <a:buSzPct val="4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hangingPunct="1">
              <a:spcBef>
                <a:spcPts val="0"/>
              </a:spcBef>
              <a:spcAft>
                <a:spcPts val="850"/>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hangingPunct="1">
              <a:spcBef>
                <a:spcPts val="0"/>
              </a:spcBef>
              <a:spcAft>
                <a:spcPts val="567"/>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hangingPunct="1">
              <a:spcBef>
                <a:spcPts val="0"/>
              </a:spcBef>
              <a:spcAft>
                <a:spcPts val="283"/>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indent="0" algn="ctr">
              <a:buFont typeface="StarSymbol"/>
              <a:buNone/>
              <a:defRPr/>
            </a:pPr>
            <a:r>
              <a:rPr sz="3000" dirty="0" err="1">
                <a:latin typeface="Calibri" pitchFamily="18"/>
              </a:rPr>
              <a:t>Paka</a:t>
            </a:r>
            <a:r>
              <a:rPr sz="3000" dirty="0">
                <a:latin typeface="Calibri" pitchFamily="18"/>
              </a:rPr>
              <a:t> (1997) Guam 236mph </a:t>
            </a:r>
            <a:r>
              <a:rPr sz="1900" dirty="0">
                <a:latin typeface="Calibri" pitchFamily="18"/>
              </a:rPr>
              <a:t>declared invalid instrument could not be checked for accuracy</a:t>
            </a:r>
            <a:r>
              <a:rPr sz="3000" dirty="0">
                <a:latin typeface="Calibri" pitchFamily="18"/>
              </a:rPr>
              <a:t>.</a:t>
            </a:r>
          </a:p>
          <a:p>
            <a:pPr marL="0" indent="0" algn="ctr">
              <a:buFont typeface="StarSymbol"/>
              <a:buNone/>
              <a:defRPr/>
            </a:pPr>
            <a:r>
              <a:rPr dirty="0">
                <a:latin typeface="Calibri" pitchFamily="18"/>
              </a:rPr>
              <a:t>Eye wall rainfall can be 7in per hour.</a:t>
            </a:r>
          </a:p>
          <a:p>
            <a:pPr marL="0" indent="0" algn="ctr">
              <a:buFont typeface="StarSymbol"/>
              <a:buNone/>
              <a:defRPr/>
            </a:pPr>
            <a:r>
              <a:rPr dirty="0">
                <a:latin typeface="Calibri" pitchFamily="18"/>
              </a:rPr>
              <a:t>Destruction, no power, no water.</a:t>
            </a:r>
          </a:p>
        </p:txBody>
      </p:sp>
      <p:sp>
        <p:nvSpPr>
          <p:cNvPr id="3" name="Title 1"/>
          <p:cNvSpPr/>
          <p:nvPr/>
        </p:nvSpPr>
        <p:spPr>
          <a:xfrm>
            <a:off x="-323850" y="-155575"/>
            <a:ext cx="7593013" cy="12334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7713" tIns="48856" rIns="97713" bIns="48856"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spcBef>
                <a:spcPts val="0"/>
              </a:spcBef>
              <a:spcAft>
                <a:spcPts val="0"/>
              </a:spcAft>
              <a:buFont typeface="StarSymbol"/>
              <a:buNone/>
              <a:defRPr sz="1800"/>
            </a:pPr>
            <a:r>
              <a:rPr lang="en-US" sz="4300" b="1" dirty="0">
                <a:solidFill>
                  <a:srgbClr val="FFC000"/>
                </a:solidFill>
                <a:effectLst>
                  <a:outerShdw blurRad="38100" dist="38100" dir="2700000" algn="tl">
                    <a:srgbClr val="000000">
                      <a:alpha val="43137"/>
                    </a:srgbClr>
                  </a:outerShdw>
                </a:effectLst>
                <a:latin typeface="Calibri" pitchFamily="18"/>
                <a:ea typeface="Microsoft YaHei" pitchFamily="2"/>
                <a:cs typeface="Mangal" pitchFamily="2"/>
              </a:rPr>
              <a:t>Less, but intense typhoons?</a:t>
            </a:r>
          </a:p>
        </p:txBody>
      </p:sp>
      <p:sp>
        <p:nvSpPr>
          <p:cNvPr id="4" name="AutoShape 5"/>
          <p:cNvSpPr/>
          <p:nvPr/>
        </p:nvSpPr>
        <p:spPr>
          <a:xfrm>
            <a:off x="165100" y="-155575"/>
            <a:ext cx="322263" cy="328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7713" tIns="48856" rIns="97713" bIns="48856"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US" dirty="0">
              <a:latin typeface="Arial" pitchFamily="18"/>
              <a:ea typeface="Microsoft YaHei" pitchFamily="2"/>
              <a:cs typeface="Mangal" pitchFamily="2"/>
            </a:endParaRPr>
          </a:p>
        </p:txBody>
      </p:sp>
      <p:pic>
        <p:nvPicPr>
          <p:cNvPr id="9221" name="Picture 9"/>
          <p:cNvPicPr>
            <a:picLocks noChangeAspect="1"/>
          </p:cNvPicPr>
          <p:nvPr/>
        </p:nvPicPr>
        <p:blipFill>
          <a:blip r:embed="rId3" cstate="print"/>
          <a:srcRect/>
          <a:stretch>
            <a:fillRect/>
          </a:stretch>
        </p:blipFill>
        <p:spPr bwMode="auto">
          <a:xfrm>
            <a:off x="-1211263" y="3960813"/>
            <a:ext cx="6053138" cy="3441700"/>
          </a:xfrm>
          <a:prstGeom prst="rect">
            <a:avLst/>
          </a:prstGeom>
          <a:noFill/>
          <a:ln w="9525">
            <a:noFill/>
            <a:miter lim="800000"/>
            <a:headEnd/>
            <a:tailEnd/>
          </a:ln>
        </p:spPr>
      </p:pic>
      <p:pic>
        <p:nvPicPr>
          <p:cNvPr id="9222" name="Picture 2"/>
          <p:cNvPicPr>
            <a:picLocks noChangeAspect="1"/>
          </p:cNvPicPr>
          <p:nvPr/>
        </p:nvPicPr>
        <p:blipFill>
          <a:blip r:embed="rId4" cstate="print"/>
          <a:srcRect/>
          <a:stretch>
            <a:fillRect/>
          </a:stretch>
        </p:blipFill>
        <p:spPr bwMode="auto">
          <a:xfrm>
            <a:off x="4494213" y="3944938"/>
            <a:ext cx="2589212" cy="3446462"/>
          </a:xfrm>
          <a:prstGeom prst="rect">
            <a:avLst/>
          </a:prstGeom>
          <a:noFill/>
          <a:ln w="9525">
            <a:noFill/>
            <a:miter lim="800000"/>
            <a:headEnd/>
            <a:tailEnd/>
          </a:ln>
        </p:spPr>
      </p:pic>
      <p:pic>
        <p:nvPicPr>
          <p:cNvPr id="9223" name="Picture 4"/>
          <p:cNvPicPr>
            <a:picLocks noChangeAspect="1"/>
          </p:cNvPicPr>
          <p:nvPr/>
        </p:nvPicPr>
        <p:blipFill>
          <a:blip r:embed="rId5" cstate="print"/>
          <a:srcRect/>
          <a:stretch>
            <a:fillRect/>
          </a:stretch>
        </p:blipFill>
        <p:spPr bwMode="auto">
          <a:xfrm>
            <a:off x="7083425" y="3944938"/>
            <a:ext cx="2827338" cy="3457575"/>
          </a:xfrm>
          <a:prstGeom prst="rect">
            <a:avLst/>
          </a:prstGeom>
          <a:noFill/>
          <a:ln w="9525">
            <a:noFill/>
            <a:miter lim="800000"/>
            <a:headEnd/>
            <a:tailEnd/>
          </a:ln>
        </p:spPr>
      </p:pic>
      <p:sp>
        <p:nvSpPr>
          <p:cNvPr id="8" name="TextBox 3"/>
          <p:cNvSpPr/>
          <p:nvPr/>
        </p:nvSpPr>
        <p:spPr>
          <a:xfrm>
            <a:off x="-7938" y="3249613"/>
            <a:ext cx="9693276" cy="566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6174" tIns="48087" rIns="96174" bIns="48087"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1">
              <a:spcBef>
                <a:spcPts val="0"/>
              </a:spcBef>
              <a:spcAft>
                <a:spcPts val="0"/>
              </a:spcAft>
              <a:buFont typeface="StarSymbol"/>
              <a:buNone/>
              <a:defRPr sz="1800"/>
            </a:pPr>
            <a:r>
              <a:rPr lang="en-US" sz="3000" dirty="0">
                <a:solidFill>
                  <a:srgbClr val="000000"/>
                </a:solidFill>
                <a:latin typeface="Calibri" pitchFamily="18"/>
                <a:ea typeface="Microsoft YaHei" pitchFamily="2"/>
                <a:cs typeface="Mangal" pitchFamily="2"/>
              </a:rPr>
              <a:t>Typhoon </a:t>
            </a:r>
            <a:r>
              <a:rPr lang="en-US" sz="3000" i="1" dirty="0">
                <a:solidFill>
                  <a:srgbClr val="000000"/>
                </a:solidFill>
                <a:latin typeface="Calibri" pitchFamily="18"/>
                <a:ea typeface="Microsoft YaHei" pitchFamily="2"/>
                <a:cs typeface="Mangal" pitchFamily="2"/>
              </a:rPr>
              <a:t>Pongsona</a:t>
            </a:r>
            <a:r>
              <a:rPr lang="en-US" sz="3000" dirty="0">
                <a:solidFill>
                  <a:srgbClr val="000000"/>
                </a:solidFill>
                <a:latin typeface="Calibri" pitchFamily="18"/>
                <a:ea typeface="Microsoft YaHei" pitchFamily="2"/>
                <a:cs typeface="Mangal" pitchFamily="2"/>
              </a:rPr>
              <a:t> an </a:t>
            </a:r>
            <a:r>
              <a:rPr lang="en-US" sz="3000" b="1" dirty="0">
                <a:solidFill>
                  <a:srgbClr val="000000"/>
                </a:solidFill>
                <a:latin typeface="Calibri" pitchFamily="18"/>
                <a:ea typeface="Microsoft YaHei" pitchFamily="2"/>
                <a:cs typeface="Mangal" pitchFamily="2"/>
              </a:rPr>
              <a:t>exemplification</a:t>
            </a:r>
            <a:r>
              <a:rPr lang="en-US" sz="3000" dirty="0">
                <a:solidFill>
                  <a:srgbClr val="000000"/>
                </a:solidFill>
                <a:latin typeface="Calibri" pitchFamily="18"/>
                <a:ea typeface="Microsoft YaHei" pitchFamily="2"/>
                <a:cs typeface="Mangal" pitchFamily="2"/>
              </a:rPr>
              <a:t> of cultural resiliency.</a:t>
            </a:r>
          </a:p>
        </p:txBody>
      </p:sp>
      <p:pic>
        <p:nvPicPr>
          <p:cNvPr id="9225" name="Picture 7"/>
          <p:cNvPicPr>
            <a:picLocks noChangeAspect="1"/>
          </p:cNvPicPr>
          <p:nvPr/>
        </p:nvPicPr>
        <p:blipFill>
          <a:blip r:embed="rId6" cstate="print"/>
          <a:srcRect/>
          <a:stretch>
            <a:fillRect/>
          </a:stretch>
        </p:blipFill>
        <p:spPr bwMode="auto">
          <a:xfrm>
            <a:off x="7277100" y="-228600"/>
            <a:ext cx="2611438" cy="3478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3" cstate="print"/>
          <a:srcRect/>
          <a:stretch>
            <a:fillRect/>
          </a:stretch>
        </p:blipFill>
        <p:spPr bwMode="auto">
          <a:xfrm>
            <a:off x="0" y="1303338"/>
            <a:ext cx="6946900" cy="6103937"/>
          </a:xfrm>
          <a:prstGeom prst="rect">
            <a:avLst/>
          </a:prstGeom>
          <a:noFill/>
          <a:ln w="9525">
            <a:noFill/>
            <a:miter lim="800000"/>
            <a:headEnd/>
            <a:tailEnd/>
          </a:ln>
        </p:spPr>
      </p:pic>
      <p:pic>
        <p:nvPicPr>
          <p:cNvPr id="10243" name="Picture 2"/>
          <p:cNvPicPr>
            <a:picLocks noChangeAspect="1"/>
          </p:cNvPicPr>
          <p:nvPr/>
        </p:nvPicPr>
        <p:blipFill>
          <a:blip r:embed="rId4" cstate="print">
            <a:lum contrast="-40000"/>
          </a:blip>
          <a:srcRect/>
          <a:stretch>
            <a:fillRect/>
          </a:stretch>
        </p:blipFill>
        <p:spPr bwMode="auto">
          <a:xfrm>
            <a:off x="4765675" y="-52388"/>
            <a:ext cx="4822825" cy="3508376"/>
          </a:xfrm>
          <a:prstGeom prst="rect">
            <a:avLst/>
          </a:prstGeom>
          <a:noFill/>
          <a:ln w="9525">
            <a:noFill/>
            <a:miter lim="800000"/>
            <a:headEnd/>
            <a:tailEnd/>
          </a:ln>
        </p:spPr>
      </p:pic>
      <p:sp>
        <p:nvSpPr>
          <p:cNvPr id="4" name="Title 1"/>
          <p:cNvSpPr txBox="1">
            <a:spLocks noGrp="1"/>
          </p:cNvSpPr>
          <p:nvPr>
            <p:ph type="title" idx="4294967295"/>
          </p:nvPr>
        </p:nvSpPr>
        <p:spPr>
          <a:xfrm>
            <a:off x="0" y="68263"/>
            <a:ext cx="4765675" cy="1233487"/>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Font typeface="StarSymbol"/>
              <a:buNone/>
              <a:defRPr/>
            </a:pPr>
            <a:r>
              <a:rPr lang="en-US" b="1" dirty="0">
                <a:solidFill>
                  <a:srgbClr val="FFC000"/>
                </a:solidFill>
              </a:rPr>
              <a:t>Sea Level Rise?</a:t>
            </a:r>
          </a:p>
        </p:txBody>
      </p:sp>
      <p:sp>
        <p:nvSpPr>
          <p:cNvPr id="5" name="Content Placeholder 2"/>
          <p:cNvSpPr txBox="1">
            <a:spLocks noGrp="1"/>
          </p:cNvSpPr>
          <p:nvPr>
            <p:ph type="body" idx="4294967295"/>
          </p:nvPr>
        </p:nvSpPr>
        <p:spPr>
          <a:xfrm>
            <a:off x="4765675" y="3475038"/>
            <a:ext cx="4927600" cy="3932237"/>
          </a:xfrm>
          <a:solidFill>
            <a:srgbClr val="C0504D"/>
          </a:solidFill>
        </p:spPr>
        <p:txBody>
          <a:bodyPr>
            <a:normAutofit/>
          </a:bodyPr>
          <a:lstStyle>
            <a:defPPr marL="432000" lvl="0" indent="-324000" algn="l"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hangingPunct="1">
              <a:spcBef>
                <a:spcPts val="0"/>
              </a:spcBef>
              <a:spcAft>
                <a:spcPts val="1134"/>
              </a:spcAft>
              <a:buSzPct val="4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hangingPunct="1">
              <a:spcBef>
                <a:spcPts val="0"/>
              </a:spcBef>
              <a:spcAft>
                <a:spcPts val="850"/>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hangingPunct="1">
              <a:spcBef>
                <a:spcPts val="0"/>
              </a:spcBef>
              <a:spcAft>
                <a:spcPts val="567"/>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hangingPunct="1">
              <a:spcBef>
                <a:spcPts val="0"/>
              </a:spcBef>
              <a:spcAft>
                <a:spcPts val="283"/>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indent="0" algn="ctr">
              <a:spcBef>
                <a:spcPts val="682"/>
              </a:spcBef>
              <a:buFont typeface="StarSymbol"/>
              <a:buNone/>
              <a:defRPr/>
            </a:pPr>
            <a:r>
              <a:rPr b="1" dirty="0">
                <a:solidFill>
                  <a:srgbClr val="FFFF00"/>
                </a:solidFill>
                <a:latin typeface="Calibri" pitchFamily="18"/>
              </a:rPr>
              <a:t>Regardless of sea level, people are coming to Guam</a:t>
            </a:r>
          </a:p>
          <a:p>
            <a:pPr marL="0" indent="0" algn="ctr">
              <a:spcBef>
                <a:spcPts val="682"/>
              </a:spcBef>
              <a:buFont typeface="StarSymbol"/>
              <a:buNone/>
              <a:defRPr/>
            </a:pPr>
            <a:r>
              <a:rPr b="1" dirty="0">
                <a:solidFill>
                  <a:srgbClr val="FFFF00"/>
                </a:solidFill>
                <a:latin typeface="Calibri" pitchFamily="18"/>
              </a:rPr>
              <a:t>Increased demand on natural resources from cultural needs and personal desires</a:t>
            </a:r>
          </a:p>
          <a:p>
            <a:pPr marL="0" indent="0">
              <a:spcBef>
                <a:spcPts val="682"/>
              </a:spcBef>
              <a:buFont typeface="StarSymbol"/>
              <a:buNone/>
              <a:defRPr/>
            </a:pPr>
            <a:endParaRPr b="1" dirty="0">
              <a:solidFill>
                <a:srgbClr val="FFFF00"/>
              </a:solidFill>
              <a:latin typeface="Calibri" pitchFamily="1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p:cNvPicPr>
          <p:nvPr/>
        </p:nvPicPr>
        <p:blipFill>
          <a:blip r:embed="rId3" cstate="print"/>
          <a:srcRect/>
          <a:stretch>
            <a:fillRect/>
          </a:stretch>
        </p:blipFill>
        <p:spPr bwMode="auto">
          <a:xfrm>
            <a:off x="0" y="0"/>
            <a:ext cx="9693275" cy="7407275"/>
          </a:xfrm>
          <a:prstGeom prst="rect">
            <a:avLst/>
          </a:prstGeom>
          <a:noFill/>
          <a:ln w="9525">
            <a:noFill/>
            <a:miter lim="800000"/>
            <a:headEnd/>
            <a:tailEnd/>
          </a:ln>
        </p:spPr>
      </p:pic>
      <p:sp>
        <p:nvSpPr>
          <p:cNvPr id="3" name="Title 1"/>
          <p:cNvSpPr txBox="1">
            <a:spLocks noGrp="1"/>
          </p:cNvSpPr>
          <p:nvPr>
            <p:ph type="title" idx="4294967295"/>
          </p:nvPr>
        </p:nvSpPr>
        <p:spPr>
          <a:xfrm>
            <a:off x="0" y="3292475"/>
            <a:ext cx="8723313" cy="1233488"/>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Font typeface="StarSymbol"/>
              <a:buNone/>
              <a:defRPr/>
            </a:pPr>
            <a:r>
              <a:rPr lang="en-US" b="1" dirty="0">
                <a:solidFill>
                  <a:srgbClr val="FFC000"/>
                </a:solidFill>
              </a:rPr>
              <a:t>Decline and redistribution of pelagic fish stocks</a:t>
            </a:r>
          </a:p>
        </p:txBody>
      </p:sp>
      <p:sp>
        <p:nvSpPr>
          <p:cNvPr id="4" name="Content Placeholder 2"/>
          <p:cNvSpPr txBox="1">
            <a:spLocks noGrp="1"/>
          </p:cNvSpPr>
          <p:nvPr>
            <p:ph type="body" idx="4294967295"/>
          </p:nvPr>
        </p:nvSpPr>
        <p:spPr>
          <a:xfrm>
            <a:off x="969963" y="6254750"/>
            <a:ext cx="8723312" cy="1152525"/>
          </a:xfrm>
        </p:spPr>
        <p:txBody>
          <a:bodyPr/>
          <a:lstStyle>
            <a:defPPr marL="432000" lvl="0" indent="-324000" algn="l"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hangingPunct="1">
              <a:spcBef>
                <a:spcPts val="0"/>
              </a:spcBef>
              <a:spcAft>
                <a:spcPts val="1134"/>
              </a:spcAft>
              <a:buSzPct val="4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hangingPunct="1">
              <a:spcBef>
                <a:spcPts val="0"/>
              </a:spcBef>
              <a:spcAft>
                <a:spcPts val="850"/>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hangingPunct="1">
              <a:spcBef>
                <a:spcPts val="0"/>
              </a:spcBef>
              <a:spcAft>
                <a:spcPts val="567"/>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hangingPunct="1">
              <a:spcBef>
                <a:spcPts val="0"/>
              </a:spcBef>
              <a:spcAft>
                <a:spcPts val="283"/>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indent="0">
              <a:spcBef>
                <a:spcPts val="682"/>
              </a:spcBef>
              <a:buFont typeface="StarSymbol"/>
              <a:buNone/>
              <a:defRPr/>
            </a:pPr>
            <a:r>
              <a:rPr b="1" dirty="0">
                <a:solidFill>
                  <a:srgbClr val="FFFF99"/>
                </a:solidFill>
                <a:latin typeface="Calibri" pitchFamily="18"/>
              </a:rPr>
              <a:t>Increasing dependence on coastal resources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779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779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Tahoma"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2364</TotalTime>
  <Words>764</Words>
  <Application>Microsoft Office PowerPoint</Application>
  <PresentationFormat>Custom</PresentationFormat>
  <Paragraphs>81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Ocean</vt:lpstr>
      <vt:lpstr>Traditional Sailing Canoes  "how we have traveled 8,000 miles and brought one with us"…</vt:lpstr>
      <vt:lpstr>Why Only Climate Change?</vt:lpstr>
      <vt:lpstr>Meteorological Changes</vt:lpstr>
      <vt:lpstr>Unpredictable Rainfall</vt:lpstr>
      <vt:lpstr>Continuous moisture</vt:lpstr>
      <vt:lpstr>The Vines!</vt:lpstr>
      <vt:lpstr>Slide 7</vt:lpstr>
      <vt:lpstr>Sea Level Rise?</vt:lpstr>
      <vt:lpstr>Decline and redistribution of pelagic fish stocks</vt:lpstr>
      <vt:lpstr>Pollution (Solids, Liquids,  Rx drugs)</vt:lpstr>
      <vt:lpstr>Changes in Political Climate</vt:lpstr>
      <vt:lpstr>Slide 12</vt:lpstr>
      <vt:lpstr>Pre-Contact Fishing Technology</vt:lpstr>
      <vt:lpstr>Physical Erosion Model of Guam </vt:lpstr>
      <vt:lpstr>Slide 15</vt:lpstr>
      <vt:lpstr>Long-term Monitoring of Coral Reef Disturbance and Recovery</vt:lpstr>
      <vt:lpstr>Marine Invasive Species</vt:lpstr>
      <vt:lpstr>Outside solutions – The adage that one size fits all does not work.</vt:lpstr>
      <vt:lpstr>Slide 19</vt:lpstr>
      <vt:lpstr>Indigenous Knowledge</vt:lpstr>
      <vt:lpstr>Chamorro Value System</vt:lpstr>
      <vt:lpstr>Climate Change Initiatives</vt:lpstr>
      <vt:lpstr>Fishing Forever!!!</vt:lpstr>
    </vt:vector>
  </TitlesOfParts>
  <Company>WPRFMC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Guam Marianas International Fishing Derby</dc:title>
  <dc:creator>WPRFMC</dc:creator>
  <cp:lastModifiedBy>jordan</cp:lastModifiedBy>
  <cp:revision>120</cp:revision>
  <cp:lastPrinted>1601-01-01T00:00:00Z</cp:lastPrinted>
  <dcterms:created xsi:type="dcterms:W3CDTF">2008-07-31T02:48:52Z</dcterms:created>
  <dcterms:modified xsi:type="dcterms:W3CDTF">2012-07-11T21:39:41Z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